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67" r:id="rId3"/>
    <p:sldId id="271" r:id="rId5"/>
    <p:sldId id="272" r:id="rId6"/>
    <p:sldId id="273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962"/>
    <a:srgbClr val="0242CF"/>
    <a:srgbClr val="6AB2E7"/>
    <a:srgbClr val="457BF5"/>
    <a:srgbClr val="00D1F6"/>
    <a:srgbClr val="A7E1F8"/>
    <a:srgbClr val="6ECBF3"/>
    <a:srgbClr val="6CC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1"/>
    <p:restoredTop sz="94662"/>
  </p:normalViewPr>
  <p:slideViewPr>
    <p:cSldViewPr snapToGrid="0" snapToObjects="1">
      <p:cViewPr varScale="1">
        <p:scale>
          <a:sx n="86" d="100"/>
          <a:sy n="86" d="100"/>
        </p:scale>
        <p:origin x="330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AC730-3AFB-4F4F-98FF-B7B7A13E89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DF17E-4C87-0A49-9B1C-149CD83F70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DF17E-4C87-0A49-9B1C-149CD83F70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DF17E-4C87-0A49-9B1C-149CD83F70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DF17E-4C87-0A49-9B1C-149CD83F70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2DF17E-4C87-0A49-9B1C-149CD83F70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8C9EE-F9D9-D34D-9BCA-F41C68840F3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E604C-42C0-CD4A-A255-CFA850ECF9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tags" Target="../tags/tag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tags" Target="../tags/tag4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6.xml"/><Relationship Id="rId7" Type="http://schemas.openxmlformats.org/officeDocument/2006/relationships/image" Target="../media/image8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ags" Target="../tags/tag5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image" Target="../media/image8.png"/><Relationship Id="rId6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9.png"/><Relationship Id="rId13" Type="http://schemas.openxmlformats.org/officeDocument/2006/relationships/tags" Target="../tags/tag13.xml"/><Relationship Id="rId12" Type="http://schemas.openxmlformats.org/officeDocument/2006/relationships/image" Target="../media/image3.png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资源 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070" y="0"/>
            <a:ext cx="12191365" cy="6857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51936" y="3236808"/>
            <a:ext cx="338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gradFill>
                  <a:gsLst>
                    <a:gs pos="0">
                      <a:schemeClr val="bg1"/>
                    </a:gs>
                    <a:gs pos="100000">
                      <a:srgbClr val="6AB2E7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请输入您的标题</a:t>
            </a:r>
            <a:endParaRPr kumimoji="1" lang="zh-CN" altLang="en-US" sz="3600" b="1" dirty="0">
              <a:gradFill>
                <a:gsLst>
                  <a:gs pos="0">
                    <a:schemeClr val="bg1"/>
                  </a:gs>
                  <a:gs pos="100000">
                    <a:srgbClr val="6AB2E7"/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hqprint"/>
          <a:stretch>
            <a:fillRect/>
          </a:stretch>
        </p:blipFill>
        <p:spPr>
          <a:xfrm>
            <a:off x="2171065" y="1362710"/>
            <a:ext cx="3481070" cy="8432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0">
            <a:off x="5817870" y="1362710"/>
            <a:ext cx="5178425" cy="765810"/>
            <a:chOff x="8784" y="2840"/>
            <a:chExt cx="9188" cy="1434"/>
          </a:xfrm>
        </p:grpSpPr>
        <p:pic>
          <p:nvPicPr>
            <p:cNvPr id="13" name="图片 12" descr="标题"/>
            <p:cNvPicPr>
              <a:picLocks noChangeAspect="1"/>
            </p:cNvPicPr>
            <p:nvPr/>
          </p:nvPicPr>
          <p:blipFill>
            <a:blip r:embed="rId4"/>
            <a:srcRect l="22645" t="-6469" r="16273" b="62423"/>
            <a:stretch>
              <a:fillRect/>
            </a:stretch>
          </p:blipFill>
          <p:spPr>
            <a:xfrm>
              <a:off x="8784" y="2840"/>
              <a:ext cx="5454" cy="640"/>
            </a:xfrm>
            <a:prstGeom prst="rect">
              <a:avLst/>
            </a:prstGeom>
          </p:spPr>
        </p:pic>
        <p:pic>
          <p:nvPicPr>
            <p:cNvPr id="14" name="图片 13" descr="标题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rcRect t="45354"/>
            <a:stretch>
              <a:fillRect/>
            </a:stretch>
          </p:blipFill>
          <p:spPr>
            <a:xfrm>
              <a:off x="9043" y="3480"/>
              <a:ext cx="8929" cy="794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-688975" y="4283075"/>
            <a:ext cx="12967970" cy="2659380"/>
            <a:chOff x="-1085" y="6745"/>
            <a:chExt cx="20422" cy="4188"/>
          </a:xfrm>
        </p:grpSpPr>
        <p:pic>
          <p:nvPicPr>
            <p:cNvPr id="11" name="图片 10" descr="资源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085" y="6745"/>
              <a:ext cx="6962" cy="4115"/>
            </a:xfrm>
            <a:prstGeom prst="rect">
              <a:avLst/>
            </a:prstGeom>
          </p:spPr>
        </p:pic>
        <p:pic>
          <p:nvPicPr>
            <p:cNvPr id="12" name="图片 11" descr="资源 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215" y="6975"/>
              <a:ext cx="6122" cy="3958"/>
            </a:xfrm>
            <a:prstGeom prst="rect">
              <a:avLst/>
            </a:prstGeom>
          </p:spPr>
        </p:pic>
        <p:pic>
          <p:nvPicPr>
            <p:cNvPr id="21" name="图片 20" descr="资源2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38" y="8940"/>
              <a:ext cx="7017" cy="1920"/>
            </a:xfrm>
            <a:prstGeom prst="rect">
              <a:avLst/>
            </a:prstGeom>
          </p:spPr>
        </p:pic>
      </p:grpSp>
      <p:pic>
        <p:nvPicPr>
          <p:cNvPr id="23" name="图片 22" descr="资源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844165" y="5086985"/>
            <a:ext cx="661670" cy="1700530"/>
          </a:xfrm>
          <a:prstGeom prst="rect">
            <a:avLst/>
          </a:prstGeom>
        </p:spPr>
      </p:pic>
      <p:pic>
        <p:nvPicPr>
          <p:cNvPr id="24" name="图片 23" descr="资源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7420" y="5412105"/>
            <a:ext cx="534670" cy="13754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资源 2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52070" y="0"/>
            <a:ext cx="12191365" cy="68573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26365" y="5047615"/>
            <a:ext cx="4186555" cy="1810385"/>
            <a:chOff x="-188" y="8914"/>
            <a:chExt cx="5480" cy="1885"/>
          </a:xfrm>
        </p:grpSpPr>
        <p:pic>
          <p:nvPicPr>
            <p:cNvPr id="11" name="图片 10" descr="资源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4" y="8914"/>
              <a:ext cx="3188" cy="1885"/>
            </a:xfrm>
            <a:prstGeom prst="rect">
              <a:avLst/>
            </a:prstGeom>
          </p:spPr>
        </p:pic>
        <p:pic>
          <p:nvPicPr>
            <p:cNvPr id="12" name="图片 11" descr="资源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88" y="8985"/>
              <a:ext cx="2804" cy="1814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336550" y="265430"/>
            <a:ext cx="11527790" cy="500380"/>
            <a:chOff x="530" y="418"/>
            <a:chExt cx="18154" cy="7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hqprint"/>
            <a:stretch>
              <a:fillRect/>
            </a:stretch>
          </p:blipFill>
          <p:spPr>
            <a:xfrm>
              <a:off x="530" y="418"/>
              <a:ext cx="3258" cy="789"/>
            </a:xfrm>
            <a:prstGeom prst="rect">
              <a:avLst/>
            </a:prstGeom>
          </p:spPr>
        </p:pic>
        <p:pic>
          <p:nvPicPr>
            <p:cNvPr id="5" name="图片 4" descr="hk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924" y="418"/>
              <a:ext cx="2760" cy="665"/>
            </a:xfrm>
            <a:prstGeom prst="rect">
              <a:avLst/>
            </a:prstGeom>
          </p:spPr>
        </p:pic>
      </p:grpSp>
      <p:pic>
        <p:nvPicPr>
          <p:cNvPr id="8" name="图片 7" descr="资源 1"/>
          <p:cNvPicPr>
            <a:picLocks noChangeAspect="1"/>
          </p:cNvPicPr>
          <p:nvPr/>
        </p:nvPicPr>
        <p:blipFill>
          <a:blip r:embed="rId8"/>
          <a:srcRect t="-3098" r="24045" b="22791"/>
          <a:stretch>
            <a:fillRect/>
          </a:stretch>
        </p:blipFill>
        <p:spPr>
          <a:xfrm>
            <a:off x="8922385" y="3350895"/>
            <a:ext cx="3269615" cy="345694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63500"/>
          </a:effectLst>
        </p:spPr>
      </p:pic>
      <p:pic>
        <p:nvPicPr>
          <p:cNvPr id="16" name="图片 15" descr="资源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750" y="3537585"/>
            <a:ext cx="688975" cy="17703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资源 2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52070" y="0"/>
            <a:ext cx="12191365" cy="685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hqprint"/>
          <a:stretch>
            <a:fillRect/>
          </a:stretch>
        </p:blipFill>
        <p:spPr>
          <a:xfrm>
            <a:off x="336550" y="112395"/>
            <a:ext cx="2068830" cy="501015"/>
          </a:xfrm>
          <a:prstGeom prst="rect">
            <a:avLst/>
          </a:prstGeom>
        </p:spPr>
      </p:pic>
      <p:pic>
        <p:nvPicPr>
          <p:cNvPr id="5" name="图片 4" descr="h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1740" y="112395"/>
            <a:ext cx="1752600" cy="422275"/>
          </a:xfrm>
          <a:prstGeom prst="rect">
            <a:avLst/>
          </a:prstGeom>
        </p:spPr>
      </p:pic>
      <p:pic>
        <p:nvPicPr>
          <p:cNvPr id="8" name="图片 7" descr="资源 1"/>
          <p:cNvPicPr>
            <a:picLocks noChangeAspect="1"/>
          </p:cNvPicPr>
          <p:nvPr/>
        </p:nvPicPr>
        <p:blipFill>
          <a:blip r:embed="rId6"/>
          <a:srcRect t="-3098" r="24045" b="22791"/>
          <a:stretch>
            <a:fillRect/>
          </a:stretch>
        </p:blipFill>
        <p:spPr>
          <a:xfrm>
            <a:off x="8922385" y="3350895"/>
            <a:ext cx="3269615" cy="345694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63500"/>
          </a:effectLst>
        </p:spPr>
      </p:pic>
      <p:pic>
        <p:nvPicPr>
          <p:cNvPr id="16" name="图片 15" descr="资源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750" y="3537585"/>
            <a:ext cx="688975" cy="1770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550" y="696595"/>
            <a:ext cx="11527790" cy="58566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1000"/>
                </a:schemeClr>
              </a:gs>
              <a:gs pos="38000">
                <a:schemeClr val="bg1">
                  <a:alpha val="9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74295" y="5588635"/>
            <a:ext cx="2934335" cy="1269365"/>
            <a:chOff x="-188" y="8914"/>
            <a:chExt cx="5480" cy="1885"/>
          </a:xfrm>
        </p:grpSpPr>
        <p:pic>
          <p:nvPicPr>
            <p:cNvPr id="6" name="图片 5" descr="资源 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104" y="8914"/>
              <a:ext cx="3188" cy="1885"/>
            </a:xfrm>
            <a:prstGeom prst="rect">
              <a:avLst/>
            </a:prstGeom>
          </p:spPr>
        </p:pic>
        <p:pic>
          <p:nvPicPr>
            <p:cNvPr id="7" name="图片 6" descr="资源 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-188" y="8985"/>
              <a:ext cx="2804" cy="181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资源 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070" y="0"/>
            <a:ext cx="12191365" cy="685736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-688975" y="4283075"/>
            <a:ext cx="12967970" cy="2659380"/>
            <a:chOff x="-1085" y="6745"/>
            <a:chExt cx="20422" cy="4188"/>
          </a:xfrm>
        </p:grpSpPr>
        <p:pic>
          <p:nvPicPr>
            <p:cNvPr id="11" name="图片 10" descr="资源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085" y="6745"/>
              <a:ext cx="6962" cy="4115"/>
            </a:xfrm>
            <a:prstGeom prst="rect">
              <a:avLst/>
            </a:prstGeom>
          </p:spPr>
        </p:pic>
        <p:pic>
          <p:nvPicPr>
            <p:cNvPr id="12" name="图片 11" descr="资源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15" y="6975"/>
              <a:ext cx="6122" cy="3958"/>
            </a:xfrm>
            <a:prstGeom prst="rect">
              <a:avLst/>
            </a:prstGeom>
          </p:spPr>
        </p:pic>
        <p:pic>
          <p:nvPicPr>
            <p:cNvPr id="21" name="图片 20" descr="资源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38" y="8940"/>
              <a:ext cx="7017" cy="1920"/>
            </a:xfrm>
            <a:prstGeom prst="rect">
              <a:avLst/>
            </a:prstGeom>
          </p:spPr>
        </p:pic>
      </p:grpSp>
      <p:pic>
        <p:nvPicPr>
          <p:cNvPr id="23" name="图片 22" descr="资源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844165" y="5086985"/>
            <a:ext cx="661670" cy="1700530"/>
          </a:xfrm>
          <a:prstGeom prst="rect">
            <a:avLst/>
          </a:prstGeom>
        </p:spPr>
      </p:pic>
      <p:pic>
        <p:nvPicPr>
          <p:cNvPr id="24" name="图片 23" descr="资源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67420" y="5412105"/>
            <a:ext cx="534670" cy="137541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156219" y="2287029"/>
            <a:ext cx="40495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en-US" altLang="zh-CN" sz="7200" b="1" dirty="0">
                <a:gradFill>
                  <a:gsLst>
                    <a:gs pos="0">
                      <a:schemeClr val="bg1"/>
                    </a:gs>
                    <a:gs pos="100000">
                      <a:srgbClr val="6AB2E7"/>
                    </a:gs>
                  </a:gsLst>
                  <a:lin ang="5400000" scaled="1"/>
                </a:gradFill>
                <a:latin typeface="思源黑体 CN Heavy" panose="020B0A00000000000000" pitchFamily="34" charset="-128"/>
                <a:ea typeface="思源黑体 CN Heavy" panose="020B0A00000000000000" pitchFamily="34" charset="-128"/>
              </a:rPr>
              <a:t>THANKS</a:t>
            </a:r>
            <a:endParaRPr kumimoji="1" lang="zh-CN" altLang="en-US" sz="7200" b="1" dirty="0">
              <a:gradFill>
                <a:gsLst>
                  <a:gs pos="0">
                    <a:schemeClr val="bg1"/>
                  </a:gs>
                  <a:gs pos="100000">
                    <a:srgbClr val="6AB2E7"/>
                  </a:gs>
                </a:gsLst>
                <a:lin ang="5400000" scaled="1"/>
              </a:gradFill>
              <a:latin typeface="思源黑体 CN Heavy" panose="020B0A00000000000000" pitchFamily="34" charset="-128"/>
              <a:ea typeface="思源黑体 CN Heavy" panose="020B0A00000000000000" pitchFamily="34" charset="-128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4275337" y="3446803"/>
            <a:ext cx="3929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2800" kern="1600" spc="800" dirty="0">
                <a:gradFill>
                  <a:gsLst>
                    <a:gs pos="0">
                      <a:schemeClr val="bg1"/>
                    </a:gs>
                    <a:gs pos="100000">
                      <a:srgbClr val="6AB2E7"/>
                    </a:gs>
                  </a:gsLst>
                  <a:lin ang="5400000" scaled="1"/>
                </a:gradFill>
                <a:latin typeface="Source Han Sans CN Regular" panose="020B0500000000000000" pitchFamily="34" charset="-128"/>
                <a:ea typeface="Source Han Sans CN Regular" panose="020B0500000000000000" pitchFamily="34" charset="-128"/>
              </a:rPr>
              <a:t>感谢您的聆听</a:t>
            </a:r>
            <a:endParaRPr kumimoji="1" lang="zh-CN" altLang="en-US" sz="2800" kern="1600" spc="800" dirty="0">
              <a:gradFill>
                <a:gsLst>
                  <a:gs pos="0">
                    <a:schemeClr val="bg1"/>
                  </a:gs>
                  <a:gs pos="100000">
                    <a:srgbClr val="6AB2E7"/>
                  </a:gs>
                </a:gsLst>
                <a:lin ang="5400000" scaled="1"/>
              </a:gradFill>
              <a:latin typeface="Source Han Sans CN Regular" panose="020B0500000000000000" pitchFamily="34" charset="-128"/>
              <a:ea typeface="Source Han Sans CN Regular" panose="020B0500000000000000" pitchFamily="34" charset="-128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6550" y="265430"/>
            <a:ext cx="11527790" cy="500380"/>
            <a:chOff x="530" y="418"/>
            <a:chExt cx="18154" cy="78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hqprint"/>
            <a:stretch>
              <a:fillRect/>
            </a:stretch>
          </p:blipFill>
          <p:spPr>
            <a:xfrm>
              <a:off x="530" y="418"/>
              <a:ext cx="3258" cy="789"/>
            </a:xfrm>
            <a:prstGeom prst="rect">
              <a:avLst/>
            </a:prstGeom>
          </p:spPr>
        </p:pic>
        <p:pic>
          <p:nvPicPr>
            <p:cNvPr id="6" name="图片 5" descr="hk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5924" y="418"/>
              <a:ext cx="2760" cy="66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PP_MARK_KEY" val="e3039af7-1190-47e7-97cb-a6728f580167"/>
  <p:tag name="COMMONDATA" val="eyJoZGlkIjoiMTNhYmJiZGFhZDZkMjg3YThkZTAxN2Q0M2M0MmIw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6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思源黑体 CN Heavy</vt:lpstr>
      <vt:lpstr>Source Han Sans CN Regular</vt:lpstr>
      <vt:lpstr>Yu Gothic UI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 lhs</dc:creator>
  <cp:lastModifiedBy>qzuser</cp:lastModifiedBy>
  <cp:revision>16</cp:revision>
  <dcterms:created xsi:type="dcterms:W3CDTF">2022-03-30T01:17:00Z</dcterms:created>
  <dcterms:modified xsi:type="dcterms:W3CDTF">2023-04-20T06:36:07Z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d86c4650afc711ecaca5eb4f2ca5eb4f">
    <vt:lpwstr>CWMWZJQTXZ3Op69G17vf23s9PBQrLnRlVO+r+7YuSyQjFYcI6OEppeLoJYMSdxcJoJzKIKbQ9WdeBTa2WObsMF2HA==</vt:lpwstr>
  </property>
  <property fmtid="{D5CDD505-2E9C-101B-9397-08002B2CF9AE}" pid="3" name="CWMcdf25c61b08e11ec8296874a4296874a">
    <vt:lpwstr>CWMZdwTscy6d0ggC0eXhCiG/QFkZ72OsA4zcscnXj6WUEODuZ4u7s0O7tt/Zh2O87bMJbkFYY2lD0fr/nizabxdVQ==</vt:lpwstr>
  </property>
  <property fmtid="{D5CDD505-2E9C-101B-9397-08002B2CF9AE}" pid="4" name="ICV">
    <vt:lpwstr>FFAEE3EDFCB24D7F8AA98EF585325DD2</vt:lpwstr>
  </property>
  <property fmtid="{D5CDD505-2E9C-101B-9397-08002B2CF9AE}" pid="5" name="KSOProductBuildVer">
    <vt:lpwstr>2052-11.1.0.14036</vt:lpwstr>
  </property>
</Properties>
</file>