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1.xml" ContentType="application/inkml+xml"/>
  <Override PartName="/ppt/ink/ink2.xml" ContentType="application/inkml+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ink/ink3.xml" ContentType="application/inkml+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ink/ink4.xml" ContentType="application/inkml+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ink/ink5.xml" ContentType="application/inkml+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ink/ink6.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256" r:id="rId2"/>
    <p:sldId id="269" r:id="rId3"/>
    <p:sldId id="298" r:id="rId4"/>
    <p:sldId id="321" r:id="rId5"/>
    <p:sldId id="271" r:id="rId6"/>
    <p:sldId id="273" r:id="rId7"/>
    <p:sldId id="276" r:id="rId8"/>
    <p:sldId id="258" r:id="rId9"/>
    <p:sldId id="272" r:id="rId10"/>
    <p:sldId id="300" r:id="rId11"/>
    <p:sldId id="259" r:id="rId12"/>
    <p:sldId id="274" r:id="rId13"/>
    <p:sldId id="257" r:id="rId14"/>
    <p:sldId id="296" r:id="rId15"/>
    <p:sldId id="289" r:id="rId16"/>
    <p:sldId id="278" r:id="rId17"/>
    <p:sldId id="320" r:id="rId18"/>
    <p:sldId id="280" r:id="rId19"/>
    <p:sldId id="281" r:id="rId20"/>
    <p:sldId id="282" r:id="rId21"/>
    <p:sldId id="285" r:id="rId22"/>
    <p:sldId id="284" r:id="rId23"/>
    <p:sldId id="287" r:id="rId24"/>
    <p:sldId id="288" r:id="rId25"/>
    <p:sldId id="322" r:id="rId26"/>
    <p:sldId id="291" r:id="rId27"/>
    <p:sldId id="292" r:id="rId28"/>
    <p:sldId id="293" r:id="rId29"/>
    <p:sldId id="294" r:id="rId30"/>
    <p:sldId id="317" r:id="rId31"/>
    <p:sldId id="295" r:id="rId32"/>
    <p:sldId id="318" r:id="rId33"/>
    <p:sldId id="299" r:id="rId34"/>
    <p:sldId id="301" r:id="rId35"/>
    <p:sldId id="302" r:id="rId36"/>
    <p:sldId id="303" r:id="rId37"/>
    <p:sldId id="304" r:id="rId38"/>
    <p:sldId id="305" r:id="rId39"/>
    <p:sldId id="306" r:id="rId40"/>
    <p:sldId id="307" r:id="rId41"/>
    <p:sldId id="308" r:id="rId42"/>
    <p:sldId id="309" r:id="rId43"/>
    <p:sldId id="319" r:id="rId44"/>
    <p:sldId id="310" r:id="rId45"/>
    <p:sldId id="314" r:id="rId46"/>
    <p:sldId id="311" r:id="rId47"/>
    <p:sldId id="315" r:id="rId48"/>
    <p:sldId id="313" r:id="rId49"/>
    <p:sldId id="312" r:id="rId50"/>
    <p:sldId id="264" r:id="rId51"/>
    <p:sldId id="266" r:id="rId52"/>
    <p:sldId id="316" r:id="rId53"/>
  </p:sldIdLst>
  <p:sldSz cx="9144000" cy="5143500" type="screen16x9"/>
  <p:notesSz cx="6735763" cy="98663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5345E"/>
    <a:srgbClr val="009644"/>
    <a:srgbClr val="DEA900"/>
    <a:srgbClr val="FFFFFF"/>
    <a:srgbClr val="0081E2"/>
    <a:srgbClr val="000000"/>
    <a:srgbClr val="3F9D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9" autoAdjust="0"/>
    <p:restoredTop sz="71205" autoAdjust="0"/>
  </p:normalViewPr>
  <p:slideViewPr>
    <p:cSldViewPr>
      <p:cViewPr varScale="1">
        <p:scale>
          <a:sx n="150" d="100"/>
          <a:sy n="150" d="100"/>
        </p:scale>
        <p:origin x="894" y="12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10" y="-108"/>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_rels/data11.xml.rels><?xml version="1.0" encoding="UTF-8" standalone="yes"?>
<Relationships xmlns="http://schemas.openxmlformats.org/package/2006/relationships"><Relationship Id="rId1" Type="http://schemas.openxmlformats.org/officeDocument/2006/relationships/image" Target="../media/image17.jpeg"/></Relationships>
</file>

<file path=ppt/diagrams/_rels/data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4" Type="http://schemas.openxmlformats.org/officeDocument/2006/relationships/image" Target="../media/image9.jpeg"/></Relationships>
</file>

<file path=ppt/diagrams/_rels/data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_rels/data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image" Target="../media/image14.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17.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4" Type="http://schemas.openxmlformats.org/officeDocument/2006/relationships/image" Target="../media/image9.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image" Target="../media/image14.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5CAABD-2B55-45B9-A0E6-59860AF94909}"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zh-CN" altLang="en-US"/>
        </a:p>
      </dgm:t>
    </dgm:pt>
    <dgm:pt modelId="{C77715F6-F507-4E4B-A4C8-5AE774CF5051}">
      <dgm:prSet phldrT="[文本]"/>
      <dgm:spPr/>
      <dgm:t>
        <a:bodyPr vert="vert"/>
        <a:lstStyle/>
        <a:p>
          <a:r>
            <a:rPr lang="zh-CN" altLang="en-US" dirty="0"/>
            <a:t>学位论文</a:t>
          </a:r>
        </a:p>
      </dgm:t>
    </dgm:pt>
    <dgm:pt modelId="{CAE8F6D7-F67D-46DE-82A2-A28F9726914C}" type="parTrans" cxnId="{CCC1172F-0A5F-46C9-81D4-C3CE803E091B}">
      <dgm:prSet/>
      <dgm:spPr/>
      <dgm:t>
        <a:bodyPr/>
        <a:lstStyle/>
        <a:p>
          <a:endParaRPr lang="zh-CN" altLang="en-US"/>
        </a:p>
      </dgm:t>
    </dgm:pt>
    <dgm:pt modelId="{639AD720-2D06-4939-906C-68FB6093A825}" type="sibTrans" cxnId="{CCC1172F-0A5F-46C9-81D4-C3CE803E091B}">
      <dgm:prSet/>
      <dgm:spPr/>
      <dgm:t>
        <a:bodyPr/>
        <a:lstStyle/>
        <a:p>
          <a:endParaRPr lang="zh-CN" altLang="en-US"/>
        </a:p>
      </dgm:t>
    </dgm:pt>
    <dgm:pt modelId="{3F3C81B0-C728-4EA0-AA12-DAD6DCA6681B}">
      <dgm:prSet phldrT="[文本]" custT="1"/>
      <dgm:spPr/>
      <dgm:t>
        <a:bodyPr/>
        <a:lstStyle/>
        <a:p>
          <a:r>
            <a:rPr lang="zh-CN" altLang="en-US" sz="1400" b="1" dirty="0"/>
            <a:t>研究生学习质量和研究成果的呈现形式</a:t>
          </a:r>
        </a:p>
      </dgm:t>
    </dgm:pt>
    <dgm:pt modelId="{1EA0A2BB-6A8C-4CF0-975B-85C3256B2A29}" type="parTrans" cxnId="{A641BC22-6117-468F-9A87-7F03F158DE0B}">
      <dgm:prSet/>
      <dgm:spPr/>
      <dgm:t>
        <a:bodyPr/>
        <a:lstStyle/>
        <a:p>
          <a:endParaRPr lang="zh-CN" altLang="en-US"/>
        </a:p>
      </dgm:t>
    </dgm:pt>
    <dgm:pt modelId="{54C608E5-8D9B-4CA8-B758-B29091764014}" type="sibTrans" cxnId="{A641BC22-6117-468F-9A87-7F03F158DE0B}">
      <dgm:prSet/>
      <dgm:spPr/>
      <dgm:t>
        <a:bodyPr/>
        <a:lstStyle/>
        <a:p>
          <a:endParaRPr lang="zh-CN" altLang="en-US"/>
        </a:p>
      </dgm:t>
    </dgm:pt>
    <dgm:pt modelId="{959C117B-88F1-49EA-8FEB-D5275EAA043D}">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US" altLang="zh-CN" sz="1600" dirty="0"/>
        </a:p>
        <a:p>
          <a:pPr marL="0" marR="0" indent="0" defTabSz="914400" eaLnBrk="1" fontAlgn="auto" latinLnBrk="0" hangingPunct="1">
            <a:lnSpc>
              <a:spcPct val="100000"/>
            </a:lnSpc>
            <a:spcBef>
              <a:spcPts val="0"/>
            </a:spcBef>
            <a:spcAft>
              <a:spcPts val="0"/>
            </a:spcAft>
            <a:buClrTx/>
            <a:buSzTx/>
            <a:buFontTx/>
            <a:buNone/>
            <a:tabLst/>
            <a:defRPr/>
          </a:pPr>
          <a:r>
            <a:rPr lang="zh-CN" altLang="en-US" sz="1400" b="1" dirty="0"/>
            <a:t>研究生综合素养和专业能力的重要标志</a:t>
          </a:r>
        </a:p>
        <a:p>
          <a:pPr defTabSz="488950">
            <a:lnSpc>
              <a:spcPct val="90000"/>
            </a:lnSpc>
            <a:spcBef>
              <a:spcPct val="0"/>
            </a:spcBef>
            <a:spcAft>
              <a:spcPct val="35000"/>
            </a:spcAft>
          </a:pPr>
          <a:endParaRPr lang="zh-CN" altLang="en-US" sz="1600" dirty="0"/>
        </a:p>
      </dgm:t>
    </dgm:pt>
    <dgm:pt modelId="{5D952BBC-032A-4339-AA07-639058C9DB84}" type="parTrans" cxnId="{76E4DAC7-C110-463B-B092-D074B74F89C8}">
      <dgm:prSet/>
      <dgm:spPr/>
      <dgm:t>
        <a:bodyPr/>
        <a:lstStyle/>
        <a:p>
          <a:endParaRPr lang="zh-CN" altLang="en-US"/>
        </a:p>
      </dgm:t>
    </dgm:pt>
    <dgm:pt modelId="{074AA07C-5B0F-40BF-8916-265F318B8BA4}" type="sibTrans" cxnId="{76E4DAC7-C110-463B-B092-D074B74F89C8}">
      <dgm:prSet/>
      <dgm:spPr/>
      <dgm:t>
        <a:bodyPr/>
        <a:lstStyle/>
        <a:p>
          <a:endParaRPr lang="zh-CN" altLang="en-US"/>
        </a:p>
      </dgm:t>
    </dgm:pt>
    <dgm:pt modelId="{CA4521EC-27F4-495E-96E6-8822C97C63FD}">
      <dgm:prSet phldrT="[文本]" custT="1"/>
      <dgm:spPr/>
      <dgm:t>
        <a:bodyPr/>
        <a:lstStyle/>
        <a:p>
          <a:r>
            <a:rPr lang="zh-CN" altLang="en-US" sz="1400" b="1" dirty="0"/>
            <a:t>导  师学术水平和管理能力的具体体现</a:t>
          </a:r>
        </a:p>
      </dgm:t>
    </dgm:pt>
    <dgm:pt modelId="{BF27005B-BD77-40DF-9AF9-4FA861D236E8}" type="parTrans" cxnId="{3A8F2CFA-AD4A-46EB-AF21-2AC9EFB00728}">
      <dgm:prSet/>
      <dgm:spPr/>
      <dgm:t>
        <a:bodyPr/>
        <a:lstStyle/>
        <a:p>
          <a:endParaRPr lang="zh-CN" altLang="en-US"/>
        </a:p>
      </dgm:t>
    </dgm:pt>
    <dgm:pt modelId="{6609CC9E-655F-4DD7-B5AE-77FB932F6B11}" type="sibTrans" cxnId="{3A8F2CFA-AD4A-46EB-AF21-2AC9EFB00728}">
      <dgm:prSet/>
      <dgm:spPr/>
      <dgm:t>
        <a:bodyPr/>
        <a:lstStyle/>
        <a:p>
          <a:endParaRPr lang="zh-CN" altLang="en-US"/>
        </a:p>
      </dgm:t>
    </dgm:pt>
    <dgm:pt modelId="{A7F4D609-0EA9-452F-BF73-6B48D233401A}" type="pres">
      <dgm:prSet presAssocID="{A65CAABD-2B55-45B9-A0E6-59860AF94909}" presName="Name0" presStyleCnt="0">
        <dgm:presLayoutVars>
          <dgm:chPref val="1"/>
          <dgm:dir/>
          <dgm:animOne val="branch"/>
          <dgm:animLvl val="lvl"/>
          <dgm:resizeHandles val="exact"/>
        </dgm:presLayoutVars>
      </dgm:prSet>
      <dgm:spPr/>
    </dgm:pt>
    <dgm:pt modelId="{215DFBC5-44D6-455D-913C-033FEE8E28F7}" type="pres">
      <dgm:prSet presAssocID="{C77715F6-F507-4E4B-A4C8-5AE774CF5051}" presName="root1" presStyleCnt="0"/>
      <dgm:spPr/>
    </dgm:pt>
    <dgm:pt modelId="{175C1344-F0E7-4F58-B060-53930EAB9BF8}" type="pres">
      <dgm:prSet presAssocID="{C77715F6-F507-4E4B-A4C8-5AE774CF5051}" presName="LevelOneTextNode" presStyleLbl="node0" presStyleIdx="0" presStyleCnt="1" custScaleY="64706">
        <dgm:presLayoutVars>
          <dgm:chPref val="3"/>
        </dgm:presLayoutVars>
      </dgm:prSet>
      <dgm:spPr/>
    </dgm:pt>
    <dgm:pt modelId="{C1C76ECC-971B-4734-B8E7-D2A18CCE5788}" type="pres">
      <dgm:prSet presAssocID="{C77715F6-F507-4E4B-A4C8-5AE774CF5051}" presName="level2hierChild" presStyleCnt="0"/>
      <dgm:spPr/>
    </dgm:pt>
    <dgm:pt modelId="{97F95F37-0CD9-4749-8698-376ACF8443FE}" type="pres">
      <dgm:prSet presAssocID="{1EA0A2BB-6A8C-4CF0-975B-85C3256B2A29}" presName="conn2-1" presStyleLbl="parChTrans1D2" presStyleIdx="0" presStyleCnt="3"/>
      <dgm:spPr/>
    </dgm:pt>
    <dgm:pt modelId="{80F96D43-FB6F-4234-8CA6-6EC612C6CB31}" type="pres">
      <dgm:prSet presAssocID="{1EA0A2BB-6A8C-4CF0-975B-85C3256B2A29}" presName="connTx" presStyleLbl="parChTrans1D2" presStyleIdx="0" presStyleCnt="3"/>
      <dgm:spPr/>
    </dgm:pt>
    <dgm:pt modelId="{D30C4953-58B1-4B25-9F11-5F549FBEB7C4}" type="pres">
      <dgm:prSet presAssocID="{3F3C81B0-C728-4EA0-AA12-DAD6DCA6681B}" presName="root2" presStyleCnt="0"/>
      <dgm:spPr/>
    </dgm:pt>
    <dgm:pt modelId="{12249F06-3F3E-44F9-BE24-5B6E0D2DDC8D}" type="pres">
      <dgm:prSet presAssocID="{3F3C81B0-C728-4EA0-AA12-DAD6DCA6681B}" presName="LevelTwoTextNode" presStyleLbl="node2" presStyleIdx="0" presStyleCnt="3" custScaleX="237615">
        <dgm:presLayoutVars>
          <dgm:chPref val="3"/>
        </dgm:presLayoutVars>
      </dgm:prSet>
      <dgm:spPr/>
    </dgm:pt>
    <dgm:pt modelId="{0EB897E7-9ED8-4989-BAB5-D218CC3D852A}" type="pres">
      <dgm:prSet presAssocID="{3F3C81B0-C728-4EA0-AA12-DAD6DCA6681B}" presName="level3hierChild" presStyleCnt="0"/>
      <dgm:spPr/>
    </dgm:pt>
    <dgm:pt modelId="{BC0D68EB-35E7-4B00-87FB-17471D376B54}" type="pres">
      <dgm:prSet presAssocID="{5D952BBC-032A-4339-AA07-639058C9DB84}" presName="conn2-1" presStyleLbl="parChTrans1D2" presStyleIdx="1" presStyleCnt="3"/>
      <dgm:spPr/>
    </dgm:pt>
    <dgm:pt modelId="{944A284D-33EC-4264-B979-8C1B8447F5E1}" type="pres">
      <dgm:prSet presAssocID="{5D952BBC-032A-4339-AA07-639058C9DB84}" presName="connTx" presStyleLbl="parChTrans1D2" presStyleIdx="1" presStyleCnt="3"/>
      <dgm:spPr/>
    </dgm:pt>
    <dgm:pt modelId="{6EC08185-DDA7-41AB-9F35-ED1A062CDB7A}" type="pres">
      <dgm:prSet presAssocID="{959C117B-88F1-49EA-8FEB-D5275EAA043D}" presName="root2" presStyleCnt="0"/>
      <dgm:spPr/>
    </dgm:pt>
    <dgm:pt modelId="{E0F3673B-7E5E-45FE-B0C2-21855928AF8E}" type="pres">
      <dgm:prSet presAssocID="{959C117B-88F1-49EA-8FEB-D5275EAA043D}" presName="LevelTwoTextNode" presStyleLbl="node2" presStyleIdx="1" presStyleCnt="3" custScaleX="237615">
        <dgm:presLayoutVars>
          <dgm:chPref val="3"/>
        </dgm:presLayoutVars>
      </dgm:prSet>
      <dgm:spPr/>
    </dgm:pt>
    <dgm:pt modelId="{3E0933D3-690E-43F8-8BEB-D9B58E9F0E21}" type="pres">
      <dgm:prSet presAssocID="{959C117B-88F1-49EA-8FEB-D5275EAA043D}" presName="level3hierChild" presStyleCnt="0"/>
      <dgm:spPr/>
    </dgm:pt>
    <dgm:pt modelId="{836A33F2-CD6C-4AF3-8E46-DCA1134A3B7A}" type="pres">
      <dgm:prSet presAssocID="{BF27005B-BD77-40DF-9AF9-4FA861D236E8}" presName="conn2-1" presStyleLbl="parChTrans1D2" presStyleIdx="2" presStyleCnt="3"/>
      <dgm:spPr/>
    </dgm:pt>
    <dgm:pt modelId="{013C629B-BB9E-4DD3-81FE-83A83470AF92}" type="pres">
      <dgm:prSet presAssocID="{BF27005B-BD77-40DF-9AF9-4FA861D236E8}" presName="connTx" presStyleLbl="parChTrans1D2" presStyleIdx="2" presStyleCnt="3"/>
      <dgm:spPr/>
    </dgm:pt>
    <dgm:pt modelId="{B1C70E2C-3BFF-4AA5-8EE8-0786728FD0CF}" type="pres">
      <dgm:prSet presAssocID="{CA4521EC-27F4-495E-96E6-8822C97C63FD}" presName="root2" presStyleCnt="0"/>
      <dgm:spPr/>
    </dgm:pt>
    <dgm:pt modelId="{B0CC4F9D-075D-40AE-8388-5E1D627E099A}" type="pres">
      <dgm:prSet presAssocID="{CA4521EC-27F4-495E-96E6-8822C97C63FD}" presName="LevelTwoTextNode" presStyleLbl="node2" presStyleIdx="2" presStyleCnt="3" custScaleX="237615">
        <dgm:presLayoutVars>
          <dgm:chPref val="3"/>
        </dgm:presLayoutVars>
      </dgm:prSet>
      <dgm:spPr/>
    </dgm:pt>
    <dgm:pt modelId="{DA2051B5-7C61-4ADD-BDD0-29B27D0B73BE}" type="pres">
      <dgm:prSet presAssocID="{CA4521EC-27F4-495E-96E6-8822C97C63FD}" presName="level3hierChild" presStyleCnt="0"/>
      <dgm:spPr/>
    </dgm:pt>
  </dgm:ptLst>
  <dgm:cxnLst>
    <dgm:cxn modelId="{8781A202-094D-4447-A830-2359DC0B6CC3}" type="presOf" srcId="{BF27005B-BD77-40DF-9AF9-4FA861D236E8}" destId="{836A33F2-CD6C-4AF3-8E46-DCA1134A3B7A}" srcOrd="0" destOrd="0" presId="urn:microsoft.com/office/officeart/2008/layout/HorizontalMultiLevelHierarchy"/>
    <dgm:cxn modelId="{A641BC22-6117-468F-9A87-7F03F158DE0B}" srcId="{C77715F6-F507-4E4B-A4C8-5AE774CF5051}" destId="{3F3C81B0-C728-4EA0-AA12-DAD6DCA6681B}" srcOrd="0" destOrd="0" parTransId="{1EA0A2BB-6A8C-4CF0-975B-85C3256B2A29}" sibTransId="{54C608E5-8D9B-4CA8-B758-B29091764014}"/>
    <dgm:cxn modelId="{52E12323-3FDB-40EC-BEE0-DE5402AB6457}" type="presOf" srcId="{959C117B-88F1-49EA-8FEB-D5275EAA043D}" destId="{E0F3673B-7E5E-45FE-B0C2-21855928AF8E}" srcOrd="0" destOrd="0" presId="urn:microsoft.com/office/officeart/2008/layout/HorizontalMultiLevelHierarchy"/>
    <dgm:cxn modelId="{2F79F423-3DE6-4F06-8FD0-937EDD9BFA9D}" type="presOf" srcId="{1EA0A2BB-6A8C-4CF0-975B-85C3256B2A29}" destId="{97F95F37-0CD9-4749-8698-376ACF8443FE}" srcOrd="0" destOrd="0" presId="urn:microsoft.com/office/officeart/2008/layout/HorizontalMultiLevelHierarchy"/>
    <dgm:cxn modelId="{B58E2826-8399-47DC-B135-37EC2501F9C0}" type="presOf" srcId="{BF27005B-BD77-40DF-9AF9-4FA861D236E8}" destId="{013C629B-BB9E-4DD3-81FE-83A83470AF92}" srcOrd="1" destOrd="0" presId="urn:microsoft.com/office/officeart/2008/layout/HorizontalMultiLevelHierarchy"/>
    <dgm:cxn modelId="{CCC1172F-0A5F-46C9-81D4-C3CE803E091B}" srcId="{A65CAABD-2B55-45B9-A0E6-59860AF94909}" destId="{C77715F6-F507-4E4B-A4C8-5AE774CF5051}" srcOrd="0" destOrd="0" parTransId="{CAE8F6D7-F67D-46DE-82A2-A28F9726914C}" sibTransId="{639AD720-2D06-4939-906C-68FB6093A825}"/>
    <dgm:cxn modelId="{563AA576-D19B-4391-B038-1BF6F5DED855}" type="presOf" srcId="{3F3C81B0-C728-4EA0-AA12-DAD6DCA6681B}" destId="{12249F06-3F3E-44F9-BE24-5B6E0D2DDC8D}" srcOrd="0" destOrd="0" presId="urn:microsoft.com/office/officeart/2008/layout/HorizontalMultiLevelHierarchy"/>
    <dgm:cxn modelId="{389BDA85-AA7D-428A-A3F6-A88412031D8F}" type="presOf" srcId="{A65CAABD-2B55-45B9-A0E6-59860AF94909}" destId="{A7F4D609-0EA9-452F-BF73-6B48D233401A}" srcOrd="0" destOrd="0" presId="urn:microsoft.com/office/officeart/2008/layout/HorizontalMultiLevelHierarchy"/>
    <dgm:cxn modelId="{FB1B148E-6485-4E60-A32E-5DE0C1AFC79F}" type="presOf" srcId="{C77715F6-F507-4E4B-A4C8-5AE774CF5051}" destId="{175C1344-F0E7-4F58-B060-53930EAB9BF8}" srcOrd="0" destOrd="0" presId="urn:microsoft.com/office/officeart/2008/layout/HorizontalMultiLevelHierarchy"/>
    <dgm:cxn modelId="{FA042C92-EBC9-4AD1-A0A6-9784C0EF4A1F}" type="presOf" srcId="{5D952BBC-032A-4339-AA07-639058C9DB84}" destId="{BC0D68EB-35E7-4B00-87FB-17471D376B54}" srcOrd="0" destOrd="0" presId="urn:microsoft.com/office/officeart/2008/layout/HorizontalMultiLevelHierarchy"/>
    <dgm:cxn modelId="{8EFA15C3-56E4-4B61-AA19-721DB71E01BC}" type="presOf" srcId="{1EA0A2BB-6A8C-4CF0-975B-85C3256B2A29}" destId="{80F96D43-FB6F-4234-8CA6-6EC612C6CB31}" srcOrd="1" destOrd="0" presId="urn:microsoft.com/office/officeart/2008/layout/HorizontalMultiLevelHierarchy"/>
    <dgm:cxn modelId="{76E4DAC7-C110-463B-B092-D074B74F89C8}" srcId="{C77715F6-F507-4E4B-A4C8-5AE774CF5051}" destId="{959C117B-88F1-49EA-8FEB-D5275EAA043D}" srcOrd="1" destOrd="0" parTransId="{5D952BBC-032A-4339-AA07-639058C9DB84}" sibTransId="{074AA07C-5B0F-40BF-8916-265F318B8BA4}"/>
    <dgm:cxn modelId="{2863F7CC-B3EC-4E80-843D-2D1751940683}" type="presOf" srcId="{CA4521EC-27F4-495E-96E6-8822C97C63FD}" destId="{B0CC4F9D-075D-40AE-8388-5E1D627E099A}" srcOrd="0" destOrd="0" presId="urn:microsoft.com/office/officeart/2008/layout/HorizontalMultiLevelHierarchy"/>
    <dgm:cxn modelId="{BD3988F5-BA11-4712-A43E-7515781A0765}" type="presOf" srcId="{5D952BBC-032A-4339-AA07-639058C9DB84}" destId="{944A284D-33EC-4264-B979-8C1B8447F5E1}" srcOrd="1" destOrd="0" presId="urn:microsoft.com/office/officeart/2008/layout/HorizontalMultiLevelHierarchy"/>
    <dgm:cxn modelId="{3A8F2CFA-AD4A-46EB-AF21-2AC9EFB00728}" srcId="{C77715F6-F507-4E4B-A4C8-5AE774CF5051}" destId="{CA4521EC-27F4-495E-96E6-8822C97C63FD}" srcOrd="2" destOrd="0" parTransId="{BF27005B-BD77-40DF-9AF9-4FA861D236E8}" sibTransId="{6609CC9E-655F-4DD7-B5AE-77FB932F6B11}"/>
    <dgm:cxn modelId="{F9E3DAEE-AEE4-4850-88D8-8058209EFD69}" type="presParOf" srcId="{A7F4D609-0EA9-452F-BF73-6B48D233401A}" destId="{215DFBC5-44D6-455D-913C-033FEE8E28F7}" srcOrd="0" destOrd="0" presId="urn:microsoft.com/office/officeart/2008/layout/HorizontalMultiLevelHierarchy"/>
    <dgm:cxn modelId="{06ADC71B-01E3-46F7-8758-91BD098EF1C6}" type="presParOf" srcId="{215DFBC5-44D6-455D-913C-033FEE8E28F7}" destId="{175C1344-F0E7-4F58-B060-53930EAB9BF8}" srcOrd="0" destOrd="0" presId="urn:microsoft.com/office/officeart/2008/layout/HorizontalMultiLevelHierarchy"/>
    <dgm:cxn modelId="{C9533869-B7C0-48CB-BB12-611CB47B07F9}" type="presParOf" srcId="{215DFBC5-44D6-455D-913C-033FEE8E28F7}" destId="{C1C76ECC-971B-4734-B8E7-D2A18CCE5788}" srcOrd="1" destOrd="0" presId="urn:microsoft.com/office/officeart/2008/layout/HorizontalMultiLevelHierarchy"/>
    <dgm:cxn modelId="{527755BF-46EA-4246-A99B-952DB5589A5B}" type="presParOf" srcId="{C1C76ECC-971B-4734-B8E7-D2A18CCE5788}" destId="{97F95F37-0CD9-4749-8698-376ACF8443FE}" srcOrd="0" destOrd="0" presId="urn:microsoft.com/office/officeart/2008/layout/HorizontalMultiLevelHierarchy"/>
    <dgm:cxn modelId="{5D9ACC12-67F2-488E-B8E9-9873EA457AEA}" type="presParOf" srcId="{97F95F37-0CD9-4749-8698-376ACF8443FE}" destId="{80F96D43-FB6F-4234-8CA6-6EC612C6CB31}" srcOrd="0" destOrd="0" presId="urn:microsoft.com/office/officeart/2008/layout/HorizontalMultiLevelHierarchy"/>
    <dgm:cxn modelId="{EB9233C3-B9E3-4E57-AA7E-1E0537032EDE}" type="presParOf" srcId="{C1C76ECC-971B-4734-B8E7-D2A18CCE5788}" destId="{D30C4953-58B1-4B25-9F11-5F549FBEB7C4}" srcOrd="1" destOrd="0" presId="urn:microsoft.com/office/officeart/2008/layout/HorizontalMultiLevelHierarchy"/>
    <dgm:cxn modelId="{C9671AED-6569-4323-8174-007012159FC0}" type="presParOf" srcId="{D30C4953-58B1-4B25-9F11-5F549FBEB7C4}" destId="{12249F06-3F3E-44F9-BE24-5B6E0D2DDC8D}" srcOrd="0" destOrd="0" presId="urn:microsoft.com/office/officeart/2008/layout/HorizontalMultiLevelHierarchy"/>
    <dgm:cxn modelId="{572BFE6B-12EA-4A50-9E10-FF709F30071D}" type="presParOf" srcId="{D30C4953-58B1-4B25-9F11-5F549FBEB7C4}" destId="{0EB897E7-9ED8-4989-BAB5-D218CC3D852A}" srcOrd="1" destOrd="0" presId="urn:microsoft.com/office/officeart/2008/layout/HorizontalMultiLevelHierarchy"/>
    <dgm:cxn modelId="{90307C6E-2ADA-4D44-A388-6589997F3AA8}" type="presParOf" srcId="{C1C76ECC-971B-4734-B8E7-D2A18CCE5788}" destId="{BC0D68EB-35E7-4B00-87FB-17471D376B54}" srcOrd="2" destOrd="0" presId="urn:microsoft.com/office/officeart/2008/layout/HorizontalMultiLevelHierarchy"/>
    <dgm:cxn modelId="{359CA933-DBBD-4D5B-ACEB-3CB497D1A22D}" type="presParOf" srcId="{BC0D68EB-35E7-4B00-87FB-17471D376B54}" destId="{944A284D-33EC-4264-B979-8C1B8447F5E1}" srcOrd="0" destOrd="0" presId="urn:microsoft.com/office/officeart/2008/layout/HorizontalMultiLevelHierarchy"/>
    <dgm:cxn modelId="{0B5ADF96-A590-4CE1-8388-A87A073488B3}" type="presParOf" srcId="{C1C76ECC-971B-4734-B8E7-D2A18CCE5788}" destId="{6EC08185-DDA7-41AB-9F35-ED1A062CDB7A}" srcOrd="3" destOrd="0" presId="urn:microsoft.com/office/officeart/2008/layout/HorizontalMultiLevelHierarchy"/>
    <dgm:cxn modelId="{4C344729-DF74-451A-B626-4DDCCAFA3785}" type="presParOf" srcId="{6EC08185-DDA7-41AB-9F35-ED1A062CDB7A}" destId="{E0F3673B-7E5E-45FE-B0C2-21855928AF8E}" srcOrd="0" destOrd="0" presId="urn:microsoft.com/office/officeart/2008/layout/HorizontalMultiLevelHierarchy"/>
    <dgm:cxn modelId="{CC32DA25-4264-437E-BDF0-D510215BE43E}" type="presParOf" srcId="{6EC08185-DDA7-41AB-9F35-ED1A062CDB7A}" destId="{3E0933D3-690E-43F8-8BEB-D9B58E9F0E21}" srcOrd="1" destOrd="0" presId="urn:microsoft.com/office/officeart/2008/layout/HorizontalMultiLevelHierarchy"/>
    <dgm:cxn modelId="{62BB6434-C121-4679-BB6A-A9B34AC5892A}" type="presParOf" srcId="{C1C76ECC-971B-4734-B8E7-D2A18CCE5788}" destId="{836A33F2-CD6C-4AF3-8E46-DCA1134A3B7A}" srcOrd="4" destOrd="0" presId="urn:microsoft.com/office/officeart/2008/layout/HorizontalMultiLevelHierarchy"/>
    <dgm:cxn modelId="{20E5F71A-D51B-43E1-B2FC-8F16F99046E2}" type="presParOf" srcId="{836A33F2-CD6C-4AF3-8E46-DCA1134A3B7A}" destId="{013C629B-BB9E-4DD3-81FE-83A83470AF92}" srcOrd="0" destOrd="0" presId="urn:microsoft.com/office/officeart/2008/layout/HorizontalMultiLevelHierarchy"/>
    <dgm:cxn modelId="{06BDD868-6A6B-43F7-B3A5-7E28E327F337}" type="presParOf" srcId="{C1C76ECC-971B-4734-B8E7-D2A18CCE5788}" destId="{B1C70E2C-3BFF-4AA5-8EE8-0786728FD0CF}" srcOrd="5" destOrd="0" presId="urn:microsoft.com/office/officeart/2008/layout/HorizontalMultiLevelHierarchy"/>
    <dgm:cxn modelId="{F3C73C3C-D0A3-4011-8A82-7BB82588DD71}" type="presParOf" srcId="{B1C70E2C-3BFF-4AA5-8EE8-0786728FD0CF}" destId="{B0CC4F9D-075D-40AE-8388-5E1D627E099A}" srcOrd="0" destOrd="0" presId="urn:microsoft.com/office/officeart/2008/layout/HorizontalMultiLevelHierarchy"/>
    <dgm:cxn modelId="{0C64D3B4-3EB4-4C18-AC1D-F61C0FED46F8}" type="presParOf" srcId="{B1C70E2C-3BFF-4AA5-8EE8-0786728FD0CF}" destId="{DA2051B5-7C61-4ADD-BDD0-29B27D0B73BE}"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6A7B2B6-663F-4A1F-9C82-60F43287C79E}" type="doc">
      <dgm:prSet loTypeId="urn:microsoft.com/office/officeart/2005/8/layout/cycle2" loCatId="cycle" qsTypeId="urn:microsoft.com/office/officeart/2005/8/quickstyle/3d1" qsCatId="3D" csTypeId="urn:microsoft.com/office/officeart/2005/8/colors/accent3_4" csCatId="accent3" phldr="1"/>
      <dgm:spPr/>
      <dgm:t>
        <a:bodyPr/>
        <a:lstStyle/>
        <a:p>
          <a:endParaRPr lang="zh-CN" altLang="en-US"/>
        </a:p>
      </dgm:t>
    </dgm:pt>
    <dgm:pt modelId="{C27402EA-AD7C-4167-93EC-2260F99D5BFD}">
      <dgm:prSet phldrT="[文本]" custT="1"/>
      <dgm:spPr/>
      <dgm:t>
        <a:bodyPr/>
        <a:lstStyle/>
        <a:p>
          <a:r>
            <a:rPr lang="zh-CN" altLang="en-US" sz="1200" b="1" dirty="0"/>
            <a:t>标准</a:t>
          </a:r>
          <a:endParaRPr lang="en-US" altLang="zh-CN" sz="1200" b="1" dirty="0"/>
        </a:p>
        <a:p>
          <a:r>
            <a:rPr lang="zh-CN" altLang="en-US" sz="1200" b="1" dirty="0"/>
            <a:t>引领</a:t>
          </a:r>
        </a:p>
      </dgm:t>
    </dgm:pt>
    <dgm:pt modelId="{F8543C14-4C20-4CD2-8055-7738298F92B8}" type="parTrans" cxnId="{B001CDF5-8D9D-492E-B36B-A90CF6D52885}">
      <dgm:prSet/>
      <dgm:spPr/>
      <dgm:t>
        <a:bodyPr/>
        <a:lstStyle/>
        <a:p>
          <a:endParaRPr lang="zh-CN" altLang="en-US"/>
        </a:p>
      </dgm:t>
    </dgm:pt>
    <dgm:pt modelId="{53D66AA8-A840-4D89-9504-7C06943DB65D}" type="sibTrans" cxnId="{B001CDF5-8D9D-492E-B36B-A90CF6D52885}">
      <dgm:prSet/>
      <dgm:spPr/>
      <dgm:t>
        <a:bodyPr/>
        <a:lstStyle/>
        <a:p>
          <a:endParaRPr lang="zh-CN" altLang="en-US"/>
        </a:p>
      </dgm:t>
    </dgm:pt>
    <dgm:pt modelId="{C22728F7-3E0D-41EA-A0C2-C68B8750526E}">
      <dgm:prSet phldrT="[文本]" custT="1"/>
      <dgm:spPr/>
      <dgm:t>
        <a:bodyPr/>
        <a:lstStyle/>
        <a:p>
          <a:r>
            <a:rPr lang="zh-CN" altLang="en-US" sz="1200" b="1" dirty="0"/>
            <a:t>专业</a:t>
          </a:r>
          <a:endParaRPr lang="en-US" altLang="zh-CN" sz="1200" b="1" dirty="0"/>
        </a:p>
        <a:p>
          <a:r>
            <a:rPr lang="zh-CN" altLang="en-US" sz="1200" b="1" dirty="0"/>
            <a:t>指导</a:t>
          </a:r>
        </a:p>
      </dgm:t>
    </dgm:pt>
    <dgm:pt modelId="{8851B596-2597-4BE8-81FD-E57F50789F7C}" type="parTrans" cxnId="{122F1314-7A9A-4931-BADF-796D0CA2BFE7}">
      <dgm:prSet/>
      <dgm:spPr/>
      <dgm:t>
        <a:bodyPr/>
        <a:lstStyle/>
        <a:p>
          <a:endParaRPr lang="zh-CN" altLang="en-US"/>
        </a:p>
      </dgm:t>
    </dgm:pt>
    <dgm:pt modelId="{649EA1D4-11E8-4F3F-8731-57F5E7D3274E}" type="sibTrans" cxnId="{122F1314-7A9A-4931-BADF-796D0CA2BFE7}">
      <dgm:prSet/>
      <dgm:spPr/>
      <dgm:t>
        <a:bodyPr/>
        <a:lstStyle/>
        <a:p>
          <a:endParaRPr lang="zh-CN" altLang="en-US"/>
        </a:p>
      </dgm:t>
    </dgm:pt>
    <dgm:pt modelId="{DC99219C-6621-4E43-83D4-204103E5121A}">
      <dgm:prSet phldrT="[文本]" custT="1"/>
      <dgm:spPr/>
      <dgm:t>
        <a:bodyPr/>
        <a:lstStyle/>
        <a:p>
          <a:r>
            <a:rPr lang="zh-CN" altLang="en-US" sz="1200" b="1" dirty="0"/>
            <a:t>过程</a:t>
          </a:r>
          <a:endParaRPr lang="en-US" altLang="zh-CN" sz="1200" b="1" dirty="0"/>
        </a:p>
        <a:p>
          <a:r>
            <a:rPr lang="zh-CN" altLang="en-US" sz="1200" b="1" dirty="0"/>
            <a:t>控制</a:t>
          </a:r>
        </a:p>
      </dgm:t>
    </dgm:pt>
    <dgm:pt modelId="{B79E79C3-203C-4642-9009-F11BBBB92E28}" type="parTrans" cxnId="{F55A89C9-8457-41F7-B65E-80C5171EB507}">
      <dgm:prSet/>
      <dgm:spPr/>
      <dgm:t>
        <a:bodyPr/>
        <a:lstStyle/>
        <a:p>
          <a:endParaRPr lang="zh-CN" altLang="en-US"/>
        </a:p>
      </dgm:t>
    </dgm:pt>
    <dgm:pt modelId="{1157DAD1-F6F0-4C2C-AF43-1ECA0897A5FE}" type="sibTrans" cxnId="{F55A89C9-8457-41F7-B65E-80C5171EB507}">
      <dgm:prSet/>
      <dgm:spPr/>
      <dgm:t>
        <a:bodyPr/>
        <a:lstStyle/>
        <a:p>
          <a:endParaRPr lang="zh-CN" altLang="en-US"/>
        </a:p>
      </dgm:t>
    </dgm:pt>
    <dgm:pt modelId="{E9A2B686-2497-4401-9816-31E7FB26FB5C}">
      <dgm:prSet phldrT="[文本]" custT="1"/>
      <dgm:spPr/>
      <dgm:t>
        <a:bodyPr/>
        <a:lstStyle/>
        <a:p>
          <a:r>
            <a:rPr lang="zh-CN" altLang="en-US" sz="1200" b="1" dirty="0"/>
            <a:t>质量</a:t>
          </a:r>
          <a:endParaRPr lang="en-US" altLang="zh-CN" sz="1200" b="1" dirty="0"/>
        </a:p>
        <a:p>
          <a:r>
            <a:rPr lang="zh-CN" altLang="en-US" sz="1200" b="1" dirty="0"/>
            <a:t>检验</a:t>
          </a:r>
        </a:p>
      </dgm:t>
    </dgm:pt>
    <dgm:pt modelId="{3560C890-B620-4EF0-AE64-ADC18DD18136}" type="parTrans" cxnId="{EB81B3E5-3FAF-4339-9D6C-2495F385AD71}">
      <dgm:prSet/>
      <dgm:spPr/>
      <dgm:t>
        <a:bodyPr/>
        <a:lstStyle/>
        <a:p>
          <a:endParaRPr lang="zh-CN" altLang="en-US"/>
        </a:p>
      </dgm:t>
    </dgm:pt>
    <dgm:pt modelId="{03CDFB4A-BEE5-4C3B-BAF3-B10E81790AA2}" type="sibTrans" cxnId="{EB81B3E5-3FAF-4339-9D6C-2495F385AD71}">
      <dgm:prSet/>
      <dgm:spPr/>
      <dgm:t>
        <a:bodyPr/>
        <a:lstStyle/>
        <a:p>
          <a:endParaRPr lang="zh-CN" altLang="en-US"/>
        </a:p>
      </dgm:t>
    </dgm:pt>
    <dgm:pt modelId="{7A7A3EF9-2B49-49A9-A7FE-F764BE39E348}" type="pres">
      <dgm:prSet presAssocID="{F6A7B2B6-663F-4A1F-9C82-60F43287C79E}" presName="cycle" presStyleCnt="0">
        <dgm:presLayoutVars>
          <dgm:dir/>
          <dgm:resizeHandles val="exact"/>
        </dgm:presLayoutVars>
      </dgm:prSet>
      <dgm:spPr/>
    </dgm:pt>
    <dgm:pt modelId="{6B91CDB0-A0ED-40BC-827F-986BA4CA1C7F}" type="pres">
      <dgm:prSet presAssocID="{C27402EA-AD7C-4167-93EC-2260F99D5BFD}" presName="node" presStyleLbl="node1" presStyleIdx="0" presStyleCnt="4" custRadScaleRad="100200" custRadScaleInc="-6300">
        <dgm:presLayoutVars>
          <dgm:bulletEnabled val="1"/>
        </dgm:presLayoutVars>
      </dgm:prSet>
      <dgm:spPr/>
    </dgm:pt>
    <dgm:pt modelId="{325490DB-216C-4069-BA9D-6A1340DC35F0}" type="pres">
      <dgm:prSet presAssocID="{53D66AA8-A840-4D89-9504-7C06943DB65D}" presName="sibTrans" presStyleLbl="sibTrans2D1" presStyleIdx="0" presStyleCnt="4"/>
      <dgm:spPr/>
    </dgm:pt>
    <dgm:pt modelId="{AF314F7C-9277-4785-BE6C-9B80F5D5FF3B}" type="pres">
      <dgm:prSet presAssocID="{53D66AA8-A840-4D89-9504-7C06943DB65D}" presName="connectorText" presStyleLbl="sibTrans2D1" presStyleIdx="0" presStyleCnt="4"/>
      <dgm:spPr/>
    </dgm:pt>
    <dgm:pt modelId="{D2455E48-65A1-4127-B121-196E21EAEE92}" type="pres">
      <dgm:prSet presAssocID="{C22728F7-3E0D-41EA-A0C2-C68B8750526E}" presName="node" presStyleLbl="node1" presStyleIdx="1" presStyleCnt="4">
        <dgm:presLayoutVars>
          <dgm:bulletEnabled val="1"/>
        </dgm:presLayoutVars>
      </dgm:prSet>
      <dgm:spPr/>
    </dgm:pt>
    <dgm:pt modelId="{22288792-22A1-401B-B1C6-96B18CDE4AF5}" type="pres">
      <dgm:prSet presAssocID="{649EA1D4-11E8-4F3F-8731-57F5E7D3274E}" presName="sibTrans" presStyleLbl="sibTrans2D1" presStyleIdx="1" presStyleCnt="4"/>
      <dgm:spPr/>
    </dgm:pt>
    <dgm:pt modelId="{42ABAE83-632C-458B-82B6-381C123ACB98}" type="pres">
      <dgm:prSet presAssocID="{649EA1D4-11E8-4F3F-8731-57F5E7D3274E}" presName="connectorText" presStyleLbl="sibTrans2D1" presStyleIdx="1" presStyleCnt="4"/>
      <dgm:spPr/>
    </dgm:pt>
    <dgm:pt modelId="{2CDDCDC5-3D30-468A-BA6A-A2EAEF3F3B60}" type="pres">
      <dgm:prSet presAssocID="{DC99219C-6621-4E43-83D4-204103E5121A}" presName="node" presStyleLbl="node1" presStyleIdx="2" presStyleCnt="4">
        <dgm:presLayoutVars>
          <dgm:bulletEnabled val="1"/>
        </dgm:presLayoutVars>
      </dgm:prSet>
      <dgm:spPr/>
    </dgm:pt>
    <dgm:pt modelId="{47405D65-6247-4380-87E6-02119E17107C}" type="pres">
      <dgm:prSet presAssocID="{1157DAD1-F6F0-4C2C-AF43-1ECA0897A5FE}" presName="sibTrans" presStyleLbl="sibTrans2D1" presStyleIdx="2" presStyleCnt="4"/>
      <dgm:spPr/>
    </dgm:pt>
    <dgm:pt modelId="{E272DEC0-93F1-413E-B75C-107A4DED1D84}" type="pres">
      <dgm:prSet presAssocID="{1157DAD1-F6F0-4C2C-AF43-1ECA0897A5FE}" presName="connectorText" presStyleLbl="sibTrans2D1" presStyleIdx="2" presStyleCnt="4"/>
      <dgm:spPr/>
    </dgm:pt>
    <dgm:pt modelId="{CA56351B-2C66-402F-A668-71D054A8778D}" type="pres">
      <dgm:prSet presAssocID="{E9A2B686-2497-4401-9816-31E7FB26FB5C}" presName="node" presStyleLbl="node1" presStyleIdx="3" presStyleCnt="4">
        <dgm:presLayoutVars>
          <dgm:bulletEnabled val="1"/>
        </dgm:presLayoutVars>
      </dgm:prSet>
      <dgm:spPr/>
    </dgm:pt>
    <dgm:pt modelId="{D0240DF9-A841-4D26-A854-FB6A4C6DD226}" type="pres">
      <dgm:prSet presAssocID="{03CDFB4A-BEE5-4C3B-BAF3-B10E81790AA2}" presName="sibTrans" presStyleLbl="sibTrans2D1" presStyleIdx="3" presStyleCnt="4"/>
      <dgm:spPr/>
    </dgm:pt>
    <dgm:pt modelId="{B2572D19-4945-4569-9081-DD164807DA49}" type="pres">
      <dgm:prSet presAssocID="{03CDFB4A-BEE5-4C3B-BAF3-B10E81790AA2}" presName="connectorText" presStyleLbl="sibTrans2D1" presStyleIdx="3" presStyleCnt="4"/>
      <dgm:spPr/>
    </dgm:pt>
  </dgm:ptLst>
  <dgm:cxnLst>
    <dgm:cxn modelId="{A9C2FD05-6B5E-4E4D-94E5-E7C482AB98D6}" type="presOf" srcId="{1157DAD1-F6F0-4C2C-AF43-1ECA0897A5FE}" destId="{E272DEC0-93F1-413E-B75C-107A4DED1D84}" srcOrd="1" destOrd="0" presId="urn:microsoft.com/office/officeart/2005/8/layout/cycle2"/>
    <dgm:cxn modelId="{122F1314-7A9A-4931-BADF-796D0CA2BFE7}" srcId="{F6A7B2B6-663F-4A1F-9C82-60F43287C79E}" destId="{C22728F7-3E0D-41EA-A0C2-C68B8750526E}" srcOrd="1" destOrd="0" parTransId="{8851B596-2597-4BE8-81FD-E57F50789F7C}" sibTransId="{649EA1D4-11E8-4F3F-8731-57F5E7D3274E}"/>
    <dgm:cxn modelId="{C7F76729-A797-4147-9541-C852EACBB607}" type="presOf" srcId="{DC99219C-6621-4E43-83D4-204103E5121A}" destId="{2CDDCDC5-3D30-468A-BA6A-A2EAEF3F3B60}" srcOrd="0" destOrd="0" presId="urn:microsoft.com/office/officeart/2005/8/layout/cycle2"/>
    <dgm:cxn modelId="{3C0CB52E-B71A-46D4-A3E2-D18CA9567BFC}" type="presOf" srcId="{1157DAD1-F6F0-4C2C-AF43-1ECA0897A5FE}" destId="{47405D65-6247-4380-87E6-02119E17107C}" srcOrd="0" destOrd="0" presId="urn:microsoft.com/office/officeart/2005/8/layout/cycle2"/>
    <dgm:cxn modelId="{E7BD6944-D638-4EE2-9B77-BD0BE3D4FD7E}" type="presOf" srcId="{649EA1D4-11E8-4F3F-8731-57F5E7D3274E}" destId="{22288792-22A1-401B-B1C6-96B18CDE4AF5}" srcOrd="0" destOrd="0" presId="urn:microsoft.com/office/officeart/2005/8/layout/cycle2"/>
    <dgm:cxn modelId="{C9828A47-BDB4-4321-812E-8E2FAE2A10B1}" type="presOf" srcId="{E9A2B686-2497-4401-9816-31E7FB26FB5C}" destId="{CA56351B-2C66-402F-A668-71D054A8778D}" srcOrd="0" destOrd="0" presId="urn:microsoft.com/office/officeart/2005/8/layout/cycle2"/>
    <dgm:cxn modelId="{8E639C68-CAF7-46B9-9ED9-7FDB7FE0B2A4}" type="presOf" srcId="{F6A7B2B6-663F-4A1F-9C82-60F43287C79E}" destId="{7A7A3EF9-2B49-49A9-A7FE-F764BE39E348}" srcOrd="0" destOrd="0" presId="urn:microsoft.com/office/officeart/2005/8/layout/cycle2"/>
    <dgm:cxn modelId="{880D6E57-33C5-44C7-BEBA-558B09BA8028}" type="presOf" srcId="{03CDFB4A-BEE5-4C3B-BAF3-B10E81790AA2}" destId="{D0240DF9-A841-4D26-A854-FB6A4C6DD226}" srcOrd="0" destOrd="0" presId="urn:microsoft.com/office/officeart/2005/8/layout/cycle2"/>
    <dgm:cxn modelId="{F51C4084-1E8F-4C8D-AD3E-2E4EE65E9B76}" type="presOf" srcId="{C27402EA-AD7C-4167-93EC-2260F99D5BFD}" destId="{6B91CDB0-A0ED-40BC-827F-986BA4CA1C7F}" srcOrd="0" destOrd="0" presId="urn:microsoft.com/office/officeart/2005/8/layout/cycle2"/>
    <dgm:cxn modelId="{32CCEFA6-70A8-4AEA-8D1F-4BFAEE07F373}" type="presOf" srcId="{C22728F7-3E0D-41EA-A0C2-C68B8750526E}" destId="{D2455E48-65A1-4127-B121-196E21EAEE92}" srcOrd="0" destOrd="0" presId="urn:microsoft.com/office/officeart/2005/8/layout/cycle2"/>
    <dgm:cxn modelId="{5D0F0BB6-CA97-44B4-AF8F-F472CCF91B61}" type="presOf" srcId="{649EA1D4-11E8-4F3F-8731-57F5E7D3274E}" destId="{42ABAE83-632C-458B-82B6-381C123ACB98}" srcOrd="1" destOrd="0" presId="urn:microsoft.com/office/officeart/2005/8/layout/cycle2"/>
    <dgm:cxn modelId="{9D60EAC7-A87F-4BE3-892F-D9D3AB02466E}" type="presOf" srcId="{53D66AA8-A840-4D89-9504-7C06943DB65D}" destId="{325490DB-216C-4069-BA9D-6A1340DC35F0}" srcOrd="0" destOrd="0" presId="urn:microsoft.com/office/officeart/2005/8/layout/cycle2"/>
    <dgm:cxn modelId="{F55A89C9-8457-41F7-B65E-80C5171EB507}" srcId="{F6A7B2B6-663F-4A1F-9C82-60F43287C79E}" destId="{DC99219C-6621-4E43-83D4-204103E5121A}" srcOrd="2" destOrd="0" parTransId="{B79E79C3-203C-4642-9009-F11BBBB92E28}" sibTransId="{1157DAD1-F6F0-4C2C-AF43-1ECA0897A5FE}"/>
    <dgm:cxn modelId="{3C20DBCE-73E5-4868-A74F-F7882C557B93}" type="presOf" srcId="{03CDFB4A-BEE5-4C3B-BAF3-B10E81790AA2}" destId="{B2572D19-4945-4569-9081-DD164807DA49}" srcOrd="1" destOrd="0" presId="urn:microsoft.com/office/officeart/2005/8/layout/cycle2"/>
    <dgm:cxn modelId="{EB81B3E5-3FAF-4339-9D6C-2495F385AD71}" srcId="{F6A7B2B6-663F-4A1F-9C82-60F43287C79E}" destId="{E9A2B686-2497-4401-9816-31E7FB26FB5C}" srcOrd="3" destOrd="0" parTransId="{3560C890-B620-4EF0-AE64-ADC18DD18136}" sibTransId="{03CDFB4A-BEE5-4C3B-BAF3-B10E81790AA2}"/>
    <dgm:cxn modelId="{B001CDF5-8D9D-492E-B36B-A90CF6D52885}" srcId="{F6A7B2B6-663F-4A1F-9C82-60F43287C79E}" destId="{C27402EA-AD7C-4167-93EC-2260F99D5BFD}" srcOrd="0" destOrd="0" parTransId="{F8543C14-4C20-4CD2-8055-7738298F92B8}" sibTransId="{53D66AA8-A840-4D89-9504-7C06943DB65D}"/>
    <dgm:cxn modelId="{4875CFFA-A1C4-43AF-B24B-625718CE3BB9}" type="presOf" srcId="{53D66AA8-A840-4D89-9504-7C06943DB65D}" destId="{AF314F7C-9277-4785-BE6C-9B80F5D5FF3B}" srcOrd="1" destOrd="0" presId="urn:microsoft.com/office/officeart/2005/8/layout/cycle2"/>
    <dgm:cxn modelId="{4AEB002B-E3F0-407B-A39B-01DBC9B8B383}" type="presParOf" srcId="{7A7A3EF9-2B49-49A9-A7FE-F764BE39E348}" destId="{6B91CDB0-A0ED-40BC-827F-986BA4CA1C7F}" srcOrd="0" destOrd="0" presId="urn:microsoft.com/office/officeart/2005/8/layout/cycle2"/>
    <dgm:cxn modelId="{EF34FDBE-706E-4F6C-AA6B-219C68C0330B}" type="presParOf" srcId="{7A7A3EF9-2B49-49A9-A7FE-F764BE39E348}" destId="{325490DB-216C-4069-BA9D-6A1340DC35F0}" srcOrd="1" destOrd="0" presId="urn:microsoft.com/office/officeart/2005/8/layout/cycle2"/>
    <dgm:cxn modelId="{79AE7240-6B74-448E-841D-32E44E44702B}" type="presParOf" srcId="{325490DB-216C-4069-BA9D-6A1340DC35F0}" destId="{AF314F7C-9277-4785-BE6C-9B80F5D5FF3B}" srcOrd="0" destOrd="0" presId="urn:microsoft.com/office/officeart/2005/8/layout/cycle2"/>
    <dgm:cxn modelId="{04512918-76E4-44E7-8771-69166DD0238B}" type="presParOf" srcId="{7A7A3EF9-2B49-49A9-A7FE-F764BE39E348}" destId="{D2455E48-65A1-4127-B121-196E21EAEE92}" srcOrd="2" destOrd="0" presId="urn:microsoft.com/office/officeart/2005/8/layout/cycle2"/>
    <dgm:cxn modelId="{F11B10FD-DFA2-4FDC-937C-B1A1978F58BE}" type="presParOf" srcId="{7A7A3EF9-2B49-49A9-A7FE-F764BE39E348}" destId="{22288792-22A1-401B-B1C6-96B18CDE4AF5}" srcOrd="3" destOrd="0" presId="urn:microsoft.com/office/officeart/2005/8/layout/cycle2"/>
    <dgm:cxn modelId="{AC56BBE0-F6DF-492E-BC46-E49363E5FE0F}" type="presParOf" srcId="{22288792-22A1-401B-B1C6-96B18CDE4AF5}" destId="{42ABAE83-632C-458B-82B6-381C123ACB98}" srcOrd="0" destOrd="0" presId="urn:microsoft.com/office/officeart/2005/8/layout/cycle2"/>
    <dgm:cxn modelId="{DDE2D6BC-644B-4492-B8B4-6D70BB7AE9E8}" type="presParOf" srcId="{7A7A3EF9-2B49-49A9-A7FE-F764BE39E348}" destId="{2CDDCDC5-3D30-468A-BA6A-A2EAEF3F3B60}" srcOrd="4" destOrd="0" presId="urn:microsoft.com/office/officeart/2005/8/layout/cycle2"/>
    <dgm:cxn modelId="{E8180D78-B830-4FB8-A846-5B9B9537FEC8}" type="presParOf" srcId="{7A7A3EF9-2B49-49A9-A7FE-F764BE39E348}" destId="{47405D65-6247-4380-87E6-02119E17107C}" srcOrd="5" destOrd="0" presId="urn:microsoft.com/office/officeart/2005/8/layout/cycle2"/>
    <dgm:cxn modelId="{8E52FF5B-8772-490D-AF24-1288BA0699A3}" type="presParOf" srcId="{47405D65-6247-4380-87E6-02119E17107C}" destId="{E272DEC0-93F1-413E-B75C-107A4DED1D84}" srcOrd="0" destOrd="0" presId="urn:microsoft.com/office/officeart/2005/8/layout/cycle2"/>
    <dgm:cxn modelId="{B0C32861-6824-4661-B8A9-2A9DB81E40E8}" type="presParOf" srcId="{7A7A3EF9-2B49-49A9-A7FE-F764BE39E348}" destId="{CA56351B-2C66-402F-A668-71D054A8778D}" srcOrd="6" destOrd="0" presId="urn:microsoft.com/office/officeart/2005/8/layout/cycle2"/>
    <dgm:cxn modelId="{945CB5F7-79C1-45B8-8071-70D14A7345CA}" type="presParOf" srcId="{7A7A3EF9-2B49-49A9-A7FE-F764BE39E348}" destId="{D0240DF9-A841-4D26-A854-FB6A4C6DD226}" srcOrd="7" destOrd="0" presId="urn:microsoft.com/office/officeart/2005/8/layout/cycle2"/>
    <dgm:cxn modelId="{33C43C67-51A0-4FE8-AF3A-043FA2915415}" type="presParOf" srcId="{D0240DF9-A841-4D26-A854-FB6A4C6DD226}" destId="{B2572D19-4945-4569-9081-DD164807DA49}"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5BB4752-AF67-4F41-8FC4-321681CF1129}"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AED8AA21-EDFC-4B27-8222-9446860E575F}">
      <dgm:prSet phldrT="[文本]">
        <dgm:style>
          <a:lnRef idx="0">
            <a:schemeClr val="accent1"/>
          </a:lnRef>
          <a:fillRef idx="3">
            <a:schemeClr val="accent1"/>
          </a:fillRef>
          <a:effectRef idx="3">
            <a:schemeClr val="accent1"/>
          </a:effectRef>
          <a:fontRef idx="minor">
            <a:schemeClr val="lt1"/>
          </a:fontRef>
        </dgm:style>
      </dgm:prSet>
      <dgm:spPr/>
      <dgm:t>
        <a:bodyPr/>
        <a:lstStyle/>
        <a:p>
          <a:pPr algn="ctr"/>
          <a:r>
            <a:rPr lang="zh-CN" altLang="en-US" b="1" dirty="0"/>
            <a:t>指      导</a:t>
          </a:r>
          <a:endParaRPr lang="en-US" altLang="zh-CN" b="1" dirty="0"/>
        </a:p>
        <a:p>
          <a:pPr algn="ctr"/>
          <a:r>
            <a:rPr lang="zh-CN" altLang="en-US" b="1" dirty="0"/>
            <a:t>论文选题</a:t>
          </a:r>
        </a:p>
      </dgm:t>
    </dgm:pt>
    <dgm:pt modelId="{09EB44D6-5D5C-4C86-8B38-94D9362C6F0E}" type="parTrans" cxnId="{8C48651C-BC2C-4443-87E8-64B017D87861}">
      <dgm:prSet/>
      <dgm:spPr/>
      <dgm:t>
        <a:bodyPr/>
        <a:lstStyle/>
        <a:p>
          <a:pPr algn="ctr"/>
          <a:endParaRPr lang="zh-CN" altLang="en-US"/>
        </a:p>
      </dgm:t>
    </dgm:pt>
    <dgm:pt modelId="{DC60BE9A-6940-4637-A5F6-00976AAC3700}" type="sibTrans" cxnId="{8C48651C-BC2C-4443-87E8-64B017D87861}">
      <dgm:prSet/>
      <dgm:spPr/>
      <dgm:t>
        <a:bodyPr/>
        <a:lstStyle/>
        <a:p>
          <a:pPr algn="ctr"/>
          <a:endParaRPr lang="zh-CN" altLang="en-US"/>
        </a:p>
      </dgm:t>
    </dgm:pt>
    <dgm:pt modelId="{F81B40C9-05B3-4D04-A14E-9EBF5C15C98B}">
      <dgm:prSet phldrT="[文本]">
        <dgm:style>
          <a:lnRef idx="0">
            <a:schemeClr val="accent6"/>
          </a:lnRef>
          <a:fillRef idx="3">
            <a:schemeClr val="accent6"/>
          </a:fillRef>
          <a:effectRef idx="3">
            <a:schemeClr val="accent6"/>
          </a:effectRef>
          <a:fontRef idx="minor">
            <a:schemeClr val="lt1"/>
          </a:fontRef>
        </dgm:style>
      </dgm:prSet>
      <dgm:spPr/>
      <dgm:t>
        <a:bodyPr/>
        <a:lstStyle/>
        <a:p>
          <a:pPr algn="ctr"/>
          <a:r>
            <a:rPr lang="zh-CN" altLang="en-US" b="1" dirty="0"/>
            <a:t>掌      控</a:t>
          </a:r>
          <a:endParaRPr lang="en-US" altLang="zh-CN" b="1" dirty="0"/>
        </a:p>
        <a:p>
          <a:pPr algn="ctr"/>
          <a:r>
            <a:rPr lang="zh-CN" altLang="en-US" b="1" dirty="0"/>
            <a:t>写作进程</a:t>
          </a:r>
        </a:p>
      </dgm:t>
    </dgm:pt>
    <dgm:pt modelId="{633574FC-F9FC-4F0C-AB18-B4F0B0BCC8ED}" type="parTrans" cxnId="{8E11BA52-D71A-477A-9DF3-12CE33B59EE2}">
      <dgm:prSet/>
      <dgm:spPr/>
      <dgm:t>
        <a:bodyPr/>
        <a:lstStyle/>
        <a:p>
          <a:pPr algn="ctr"/>
          <a:endParaRPr lang="zh-CN" altLang="en-US"/>
        </a:p>
      </dgm:t>
    </dgm:pt>
    <dgm:pt modelId="{5EF76356-ED6A-4A2F-BB97-2255B07834B4}" type="sibTrans" cxnId="{8E11BA52-D71A-477A-9DF3-12CE33B59EE2}">
      <dgm:prSet/>
      <dgm:spPr/>
      <dgm:t>
        <a:bodyPr/>
        <a:lstStyle/>
        <a:p>
          <a:pPr algn="ctr"/>
          <a:endParaRPr lang="zh-CN" altLang="en-US"/>
        </a:p>
      </dgm:t>
    </dgm:pt>
    <dgm:pt modelId="{82C2BA4B-2AE6-44A0-9196-5A37EB44EBC9}">
      <dgm:prSet phldrT="[文本]">
        <dgm:style>
          <a:lnRef idx="0">
            <a:schemeClr val="accent3"/>
          </a:lnRef>
          <a:fillRef idx="3">
            <a:schemeClr val="accent3"/>
          </a:fillRef>
          <a:effectRef idx="3">
            <a:schemeClr val="accent3"/>
          </a:effectRef>
          <a:fontRef idx="minor">
            <a:schemeClr val="lt1"/>
          </a:fontRef>
        </dgm:style>
      </dgm:prSet>
      <dgm:spPr/>
      <dgm:t>
        <a:bodyPr/>
        <a:lstStyle/>
        <a:p>
          <a:pPr algn="ctr"/>
          <a:r>
            <a:rPr lang="zh-CN" altLang="en-US" b="1" dirty="0"/>
            <a:t>审      核</a:t>
          </a:r>
          <a:endParaRPr lang="en-US" altLang="zh-CN" b="1" dirty="0"/>
        </a:p>
        <a:p>
          <a:pPr algn="ctr"/>
          <a:r>
            <a:rPr lang="zh-CN" altLang="en-US" b="1" dirty="0"/>
            <a:t>文本质量</a:t>
          </a:r>
        </a:p>
      </dgm:t>
    </dgm:pt>
    <dgm:pt modelId="{DED9F398-4D94-494E-9C3D-70C1F5DF364A}" type="parTrans" cxnId="{3BA95280-D7B0-4671-824D-B5AA5AB7851F}">
      <dgm:prSet/>
      <dgm:spPr/>
      <dgm:t>
        <a:bodyPr/>
        <a:lstStyle/>
        <a:p>
          <a:pPr algn="ctr"/>
          <a:endParaRPr lang="zh-CN" altLang="en-US"/>
        </a:p>
      </dgm:t>
    </dgm:pt>
    <dgm:pt modelId="{5A624A25-DD5D-4B81-BDFD-BCC4B7BF5945}" type="sibTrans" cxnId="{3BA95280-D7B0-4671-824D-B5AA5AB7851F}">
      <dgm:prSet/>
      <dgm:spPr/>
      <dgm:t>
        <a:bodyPr/>
        <a:lstStyle/>
        <a:p>
          <a:pPr algn="ctr"/>
          <a:endParaRPr lang="zh-CN" altLang="en-US"/>
        </a:p>
      </dgm:t>
    </dgm:pt>
    <dgm:pt modelId="{BF1F4B7D-8FDC-4CCD-A75C-E2615ADC2BC4}" type="pres">
      <dgm:prSet presAssocID="{C5BB4752-AF67-4F41-8FC4-321681CF1129}" presName="composite" presStyleCnt="0">
        <dgm:presLayoutVars>
          <dgm:chMax val="5"/>
          <dgm:dir/>
          <dgm:animLvl val="ctr"/>
          <dgm:resizeHandles val="exact"/>
        </dgm:presLayoutVars>
      </dgm:prSet>
      <dgm:spPr/>
    </dgm:pt>
    <dgm:pt modelId="{9AEEAAB4-7F4A-4B1E-9FF1-33E52FE7FD88}" type="pres">
      <dgm:prSet presAssocID="{C5BB4752-AF67-4F41-8FC4-321681CF1129}" presName="cycle" presStyleCnt="0"/>
      <dgm:spPr/>
    </dgm:pt>
    <dgm:pt modelId="{583766BC-28F3-45D7-B35A-F890A8A301E6}" type="pres">
      <dgm:prSet presAssocID="{C5BB4752-AF67-4F41-8FC4-321681CF1129}" presName="centerShape" presStyleCnt="0"/>
      <dgm:spPr/>
    </dgm:pt>
    <dgm:pt modelId="{4CEFF0E8-073D-4A6E-AE16-47FD3713F6D4}" type="pres">
      <dgm:prSet presAssocID="{C5BB4752-AF67-4F41-8FC4-321681CF1129}" presName="connSite" presStyleLbl="node1" presStyleIdx="0" presStyleCnt="4"/>
      <dgm:spPr/>
    </dgm:pt>
    <dgm:pt modelId="{E39B037D-5C54-4655-95F6-E5578DEE30D6}" type="pres">
      <dgm:prSet presAssocID="{C5BB4752-AF67-4F41-8FC4-321681CF1129}" presName="visible" presStyleLbl="node1" presStyleIdx="0" presStyleCnt="4" custLinFactNeighborX="-62" custLinFactNeighborY="-55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D69DA860-1213-46C7-A7F5-47151983FD44}" type="pres">
      <dgm:prSet presAssocID="{09EB44D6-5D5C-4C86-8B38-94D9362C6F0E}" presName="Name25" presStyleLbl="parChTrans1D1" presStyleIdx="0" presStyleCnt="3"/>
      <dgm:spPr/>
    </dgm:pt>
    <dgm:pt modelId="{B358175E-4797-40A6-A43F-2AA283D425E1}" type="pres">
      <dgm:prSet presAssocID="{AED8AA21-EDFC-4B27-8222-9446860E575F}" presName="node" presStyleCnt="0"/>
      <dgm:spPr/>
    </dgm:pt>
    <dgm:pt modelId="{0F70DE57-D407-4BBA-8F21-B63A60F29447}" type="pres">
      <dgm:prSet presAssocID="{AED8AA21-EDFC-4B27-8222-9446860E575F}" presName="parentNode" presStyleLbl="node1" presStyleIdx="1" presStyleCnt="4">
        <dgm:presLayoutVars>
          <dgm:chMax val="1"/>
          <dgm:bulletEnabled val="1"/>
        </dgm:presLayoutVars>
      </dgm:prSet>
      <dgm:spPr/>
    </dgm:pt>
    <dgm:pt modelId="{C09D9734-941A-43B6-808B-D28BC33C7A9B}" type="pres">
      <dgm:prSet presAssocID="{AED8AA21-EDFC-4B27-8222-9446860E575F}" presName="childNode" presStyleLbl="revTx" presStyleIdx="0" presStyleCnt="0">
        <dgm:presLayoutVars>
          <dgm:bulletEnabled val="1"/>
        </dgm:presLayoutVars>
      </dgm:prSet>
      <dgm:spPr/>
    </dgm:pt>
    <dgm:pt modelId="{14FCB023-F3A0-4203-AFB9-3459AE4F727D}" type="pres">
      <dgm:prSet presAssocID="{633574FC-F9FC-4F0C-AB18-B4F0B0BCC8ED}" presName="Name25" presStyleLbl="parChTrans1D1" presStyleIdx="1" presStyleCnt="3"/>
      <dgm:spPr/>
    </dgm:pt>
    <dgm:pt modelId="{3E3FFD21-F7A2-4C1D-A723-13D98C416A8C}" type="pres">
      <dgm:prSet presAssocID="{F81B40C9-05B3-4D04-A14E-9EBF5C15C98B}" presName="node" presStyleCnt="0"/>
      <dgm:spPr/>
    </dgm:pt>
    <dgm:pt modelId="{95D3FAB1-8FB1-4972-9DF0-ED6C02480C6A}" type="pres">
      <dgm:prSet presAssocID="{F81B40C9-05B3-4D04-A14E-9EBF5C15C98B}" presName="parentNode" presStyleLbl="node1" presStyleIdx="2" presStyleCnt="4" custLinFactNeighborX="41790" custLinFactNeighborY="-680">
        <dgm:presLayoutVars>
          <dgm:chMax val="1"/>
          <dgm:bulletEnabled val="1"/>
        </dgm:presLayoutVars>
      </dgm:prSet>
      <dgm:spPr/>
    </dgm:pt>
    <dgm:pt modelId="{251CB7F3-3137-45CF-8447-6D9E2BFAB65D}" type="pres">
      <dgm:prSet presAssocID="{F81B40C9-05B3-4D04-A14E-9EBF5C15C98B}" presName="childNode" presStyleLbl="revTx" presStyleIdx="0" presStyleCnt="0">
        <dgm:presLayoutVars>
          <dgm:bulletEnabled val="1"/>
        </dgm:presLayoutVars>
      </dgm:prSet>
      <dgm:spPr/>
    </dgm:pt>
    <dgm:pt modelId="{ECBAF801-FE4E-4994-AB04-B91770853EEB}" type="pres">
      <dgm:prSet presAssocID="{DED9F398-4D94-494E-9C3D-70C1F5DF364A}" presName="Name25" presStyleLbl="parChTrans1D1" presStyleIdx="2" presStyleCnt="3"/>
      <dgm:spPr/>
    </dgm:pt>
    <dgm:pt modelId="{9A0067FD-64F3-4621-A375-F1D009FD76F7}" type="pres">
      <dgm:prSet presAssocID="{82C2BA4B-2AE6-44A0-9196-5A37EB44EBC9}" presName="node" presStyleCnt="0"/>
      <dgm:spPr/>
    </dgm:pt>
    <dgm:pt modelId="{3503EB00-95E9-40BC-B92C-545F24B5B351}" type="pres">
      <dgm:prSet presAssocID="{82C2BA4B-2AE6-44A0-9196-5A37EB44EBC9}" presName="parentNode" presStyleLbl="node1" presStyleIdx="3" presStyleCnt="4">
        <dgm:presLayoutVars>
          <dgm:chMax val="1"/>
          <dgm:bulletEnabled val="1"/>
        </dgm:presLayoutVars>
      </dgm:prSet>
      <dgm:spPr/>
    </dgm:pt>
    <dgm:pt modelId="{3A3A79B5-AA10-4961-9678-7480E4D3D80E}" type="pres">
      <dgm:prSet presAssocID="{82C2BA4B-2AE6-44A0-9196-5A37EB44EBC9}" presName="childNode" presStyleLbl="revTx" presStyleIdx="0" presStyleCnt="0">
        <dgm:presLayoutVars>
          <dgm:bulletEnabled val="1"/>
        </dgm:presLayoutVars>
      </dgm:prSet>
      <dgm:spPr/>
    </dgm:pt>
  </dgm:ptLst>
  <dgm:cxnLst>
    <dgm:cxn modelId="{77B76610-9714-4239-A4AE-98DD766FC9B0}" type="presOf" srcId="{F81B40C9-05B3-4D04-A14E-9EBF5C15C98B}" destId="{95D3FAB1-8FB1-4972-9DF0-ED6C02480C6A}" srcOrd="0" destOrd="0" presId="urn:microsoft.com/office/officeart/2005/8/layout/radial2"/>
    <dgm:cxn modelId="{8C48651C-BC2C-4443-87E8-64B017D87861}" srcId="{C5BB4752-AF67-4F41-8FC4-321681CF1129}" destId="{AED8AA21-EDFC-4B27-8222-9446860E575F}" srcOrd="0" destOrd="0" parTransId="{09EB44D6-5D5C-4C86-8B38-94D9362C6F0E}" sibTransId="{DC60BE9A-6940-4637-A5F6-00976AAC3700}"/>
    <dgm:cxn modelId="{E527ED43-31B5-45CE-8AA3-60DDD013C403}" type="presOf" srcId="{DED9F398-4D94-494E-9C3D-70C1F5DF364A}" destId="{ECBAF801-FE4E-4994-AB04-B91770853EEB}" srcOrd="0" destOrd="0" presId="urn:microsoft.com/office/officeart/2005/8/layout/radial2"/>
    <dgm:cxn modelId="{F3569166-49BB-4C80-917B-76BE2B5073EF}" type="presOf" srcId="{C5BB4752-AF67-4F41-8FC4-321681CF1129}" destId="{BF1F4B7D-8FDC-4CCD-A75C-E2615ADC2BC4}" srcOrd="0" destOrd="0" presId="urn:microsoft.com/office/officeart/2005/8/layout/radial2"/>
    <dgm:cxn modelId="{8E11BA52-D71A-477A-9DF3-12CE33B59EE2}" srcId="{C5BB4752-AF67-4F41-8FC4-321681CF1129}" destId="{F81B40C9-05B3-4D04-A14E-9EBF5C15C98B}" srcOrd="1" destOrd="0" parTransId="{633574FC-F9FC-4F0C-AB18-B4F0B0BCC8ED}" sibTransId="{5EF76356-ED6A-4A2F-BB97-2255B07834B4}"/>
    <dgm:cxn modelId="{3BA95280-D7B0-4671-824D-B5AA5AB7851F}" srcId="{C5BB4752-AF67-4F41-8FC4-321681CF1129}" destId="{82C2BA4B-2AE6-44A0-9196-5A37EB44EBC9}" srcOrd="2" destOrd="0" parTransId="{DED9F398-4D94-494E-9C3D-70C1F5DF364A}" sibTransId="{5A624A25-DD5D-4B81-BDFD-BCC4B7BF5945}"/>
    <dgm:cxn modelId="{F8568E8D-F369-498D-84B7-8B5EF3D3EAFE}" type="presOf" srcId="{AED8AA21-EDFC-4B27-8222-9446860E575F}" destId="{0F70DE57-D407-4BBA-8F21-B63A60F29447}" srcOrd="0" destOrd="0" presId="urn:microsoft.com/office/officeart/2005/8/layout/radial2"/>
    <dgm:cxn modelId="{8DC71DBD-4F1E-4E69-9C82-FB610BD9B297}" type="presOf" srcId="{09EB44D6-5D5C-4C86-8B38-94D9362C6F0E}" destId="{D69DA860-1213-46C7-A7F5-47151983FD44}" srcOrd="0" destOrd="0" presId="urn:microsoft.com/office/officeart/2005/8/layout/radial2"/>
    <dgm:cxn modelId="{677DCEC1-87C5-458F-9C7B-A7E2F85287BF}" type="presOf" srcId="{82C2BA4B-2AE6-44A0-9196-5A37EB44EBC9}" destId="{3503EB00-95E9-40BC-B92C-545F24B5B351}" srcOrd="0" destOrd="0" presId="urn:microsoft.com/office/officeart/2005/8/layout/radial2"/>
    <dgm:cxn modelId="{D5E260F0-009E-44A6-BDB7-4116B016BC7C}" type="presOf" srcId="{633574FC-F9FC-4F0C-AB18-B4F0B0BCC8ED}" destId="{14FCB023-F3A0-4203-AFB9-3459AE4F727D}" srcOrd="0" destOrd="0" presId="urn:microsoft.com/office/officeart/2005/8/layout/radial2"/>
    <dgm:cxn modelId="{C789F45A-B5FB-4B52-ACD8-B95A1171FD5C}" type="presParOf" srcId="{BF1F4B7D-8FDC-4CCD-A75C-E2615ADC2BC4}" destId="{9AEEAAB4-7F4A-4B1E-9FF1-33E52FE7FD88}" srcOrd="0" destOrd="0" presId="urn:microsoft.com/office/officeart/2005/8/layout/radial2"/>
    <dgm:cxn modelId="{263D74E5-FB31-4D12-885B-C9BB93B6AA02}" type="presParOf" srcId="{9AEEAAB4-7F4A-4B1E-9FF1-33E52FE7FD88}" destId="{583766BC-28F3-45D7-B35A-F890A8A301E6}" srcOrd="0" destOrd="0" presId="urn:microsoft.com/office/officeart/2005/8/layout/radial2"/>
    <dgm:cxn modelId="{740F2985-38DA-4FED-91F1-E0A513301043}" type="presParOf" srcId="{583766BC-28F3-45D7-B35A-F890A8A301E6}" destId="{4CEFF0E8-073D-4A6E-AE16-47FD3713F6D4}" srcOrd="0" destOrd="0" presId="urn:microsoft.com/office/officeart/2005/8/layout/radial2"/>
    <dgm:cxn modelId="{8256174E-B69C-44E5-A9C5-6767415E88D5}" type="presParOf" srcId="{583766BC-28F3-45D7-B35A-F890A8A301E6}" destId="{E39B037D-5C54-4655-95F6-E5578DEE30D6}" srcOrd="1" destOrd="0" presId="urn:microsoft.com/office/officeart/2005/8/layout/radial2"/>
    <dgm:cxn modelId="{EA504470-DB24-40D4-B084-A95C85923F9D}" type="presParOf" srcId="{9AEEAAB4-7F4A-4B1E-9FF1-33E52FE7FD88}" destId="{D69DA860-1213-46C7-A7F5-47151983FD44}" srcOrd="1" destOrd="0" presId="urn:microsoft.com/office/officeart/2005/8/layout/radial2"/>
    <dgm:cxn modelId="{06395CC1-3666-4305-8F5C-FD2E3FC83959}" type="presParOf" srcId="{9AEEAAB4-7F4A-4B1E-9FF1-33E52FE7FD88}" destId="{B358175E-4797-40A6-A43F-2AA283D425E1}" srcOrd="2" destOrd="0" presId="urn:microsoft.com/office/officeart/2005/8/layout/radial2"/>
    <dgm:cxn modelId="{0D47A9C5-0096-45CA-A954-B387ED70C643}" type="presParOf" srcId="{B358175E-4797-40A6-A43F-2AA283D425E1}" destId="{0F70DE57-D407-4BBA-8F21-B63A60F29447}" srcOrd="0" destOrd="0" presId="urn:microsoft.com/office/officeart/2005/8/layout/radial2"/>
    <dgm:cxn modelId="{1E1460EB-CFB8-42F5-BBB4-A074B3E4B8C9}" type="presParOf" srcId="{B358175E-4797-40A6-A43F-2AA283D425E1}" destId="{C09D9734-941A-43B6-808B-D28BC33C7A9B}" srcOrd="1" destOrd="0" presId="urn:microsoft.com/office/officeart/2005/8/layout/radial2"/>
    <dgm:cxn modelId="{CD326C42-C764-4A0B-B26D-BCBF9BB592AD}" type="presParOf" srcId="{9AEEAAB4-7F4A-4B1E-9FF1-33E52FE7FD88}" destId="{14FCB023-F3A0-4203-AFB9-3459AE4F727D}" srcOrd="3" destOrd="0" presId="urn:microsoft.com/office/officeart/2005/8/layout/radial2"/>
    <dgm:cxn modelId="{0B4692A1-AAB3-4666-80BE-F234A01BA6BE}" type="presParOf" srcId="{9AEEAAB4-7F4A-4B1E-9FF1-33E52FE7FD88}" destId="{3E3FFD21-F7A2-4C1D-A723-13D98C416A8C}" srcOrd="4" destOrd="0" presId="urn:microsoft.com/office/officeart/2005/8/layout/radial2"/>
    <dgm:cxn modelId="{7890B4E5-814E-43FA-BE24-7D9C42FFFA19}" type="presParOf" srcId="{3E3FFD21-F7A2-4C1D-A723-13D98C416A8C}" destId="{95D3FAB1-8FB1-4972-9DF0-ED6C02480C6A}" srcOrd="0" destOrd="0" presId="urn:microsoft.com/office/officeart/2005/8/layout/radial2"/>
    <dgm:cxn modelId="{5A9C9327-A4BA-4B04-84EA-79311EA5D981}" type="presParOf" srcId="{3E3FFD21-F7A2-4C1D-A723-13D98C416A8C}" destId="{251CB7F3-3137-45CF-8447-6D9E2BFAB65D}" srcOrd="1" destOrd="0" presId="urn:microsoft.com/office/officeart/2005/8/layout/radial2"/>
    <dgm:cxn modelId="{94193399-771D-45CA-827F-8CC04C2D7FEB}" type="presParOf" srcId="{9AEEAAB4-7F4A-4B1E-9FF1-33E52FE7FD88}" destId="{ECBAF801-FE4E-4994-AB04-B91770853EEB}" srcOrd="5" destOrd="0" presId="urn:microsoft.com/office/officeart/2005/8/layout/radial2"/>
    <dgm:cxn modelId="{C725DE8A-D20E-4681-BE8F-7EF5B9F40924}" type="presParOf" srcId="{9AEEAAB4-7F4A-4B1E-9FF1-33E52FE7FD88}" destId="{9A0067FD-64F3-4621-A375-F1D009FD76F7}" srcOrd="6" destOrd="0" presId="urn:microsoft.com/office/officeart/2005/8/layout/radial2"/>
    <dgm:cxn modelId="{8C276F78-06B2-42D0-A0DB-2DDB10DD2EE8}" type="presParOf" srcId="{9A0067FD-64F3-4621-A375-F1D009FD76F7}" destId="{3503EB00-95E9-40BC-B92C-545F24B5B351}" srcOrd="0" destOrd="0" presId="urn:microsoft.com/office/officeart/2005/8/layout/radial2"/>
    <dgm:cxn modelId="{C88C83D0-DD9B-4ABF-963F-33762CB97640}" type="presParOf" srcId="{9A0067FD-64F3-4621-A375-F1D009FD76F7}" destId="{3A3A79B5-AA10-4961-9678-7480E4D3D80E}"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28D0077-3BD0-4847-AFE2-8FB0F4C83407}" type="doc">
      <dgm:prSet loTypeId="urn:microsoft.com/office/officeart/2005/8/layout/list1" loCatId="list" qsTypeId="urn:microsoft.com/office/officeart/2005/8/quickstyle/simple1" qsCatId="simple" csTypeId="urn:microsoft.com/office/officeart/2005/8/colors/accent2_3" csCatId="accent2" phldr="1"/>
      <dgm:spPr/>
      <dgm:t>
        <a:bodyPr/>
        <a:lstStyle/>
        <a:p>
          <a:endParaRPr lang="zh-CN" altLang="en-US"/>
        </a:p>
      </dgm:t>
    </dgm:pt>
    <dgm:pt modelId="{751C9ADE-86CF-461A-AD93-24A3734E9603}">
      <dgm:prSet phldrT="[文本]">
        <dgm:style>
          <a:lnRef idx="1">
            <a:schemeClr val="accent2"/>
          </a:lnRef>
          <a:fillRef idx="2">
            <a:schemeClr val="accent2"/>
          </a:fillRef>
          <a:effectRef idx="1">
            <a:schemeClr val="accent2"/>
          </a:effectRef>
          <a:fontRef idx="minor">
            <a:schemeClr val="dk1"/>
          </a:fontRef>
        </dgm:style>
      </dgm:prSet>
      <dgm:spPr/>
      <dgm:t>
        <a:bodyPr/>
        <a:lstStyle/>
        <a:p>
          <a:pPr marL="0" marR="0" indent="0" algn="l" defTabSz="914400" eaLnBrk="1" fontAlgn="auto" latinLnBrk="0" hangingPunct="1">
            <a:lnSpc>
              <a:spcPct val="100000"/>
            </a:lnSpc>
            <a:spcBef>
              <a:spcPts val="0"/>
            </a:spcBef>
            <a:spcAft>
              <a:spcPts val="0"/>
            </a:spcAft>
            <a:buClrTx/>
            <a:buSzTx/>
            <a:buFontTx/>
            <a:buNone/>
            <a:tabLst/>
            <a:defRPr/>
          </a:pPr>
          <a:endParaRPr lang="en-US" altLang="zh-CN" dirty="0"/>
        </a:p>
        <a:p>
          <a:pPr marL="0" marR="0" indent="0" algn="ctr" defTabSz="914400" eaLnBrk="1" fontAlgn="auto" latinLnBrk="0" hangingPunct="1">
            <a:lnSpc>
              <a:spcPct val="100000"/>
            </a:lnSpc>
            <a:spcBef>
              <a:spcPts val="0"/>
            </a:spcBef>
            <a:spcAft>
              <a:spcPts val="0"/>
            </a:spcAft>
            <a:buClrTx/>
            <a:buSzTx/>
            <a:buFontTx/>
            <a:buNone/>
            <a:tabLst/>
            <a:defRPr/>
          </a:pPr>
          <a:r>
            <a:rPr lang="zh-CN" altLang="en-US" b="1" dirty="0"/>
            <a:t>引导：</a:t>
          </a:r>
          <a:r>
            <a:rPr lang="zh-CN" altLang="zh-CN" b="1" dirty="0"/>
            <a:t>了解前沿发展，</a:t>
          </a:r>
          <a:r>
            <a:rPr lang="zh-CN" altLang="en-US" b="1" dirty="0"/>
            <a:t>拟定</a:t>
          </a:r>
          <a:r>
            <a:rPr lang="zh-CN" altLang="zh-CN" b="1" dirty="0"/>
            <a:t>研究范围</a:t>
          </a:r>
          <a:endParaRPr lang="zh-CN" altLang="en-US" b="1" dirty="0"/>
        </a:p>
        <a:p>
          <a:pPr algn="l" defTabSz="622300">
            <a:lnSpc>
              <a:spcPct val="90000"/>
            </a:lnSpc>
            <a:spcBef>
              <a:spcPct val="0"/>
            </a:spcBef>
            <a:spcAft>
              <a:spcPct val="35000"/>
            </a:spcAft>
          </a:pPr>
          <a:endParaRPr lang="zh-CN" altLang="en-US" dirty="0"/>
        </a:p>
      </dgm:t>
    </dgm:pt>
    <dgm:pt modelId="{97763C98-3FD3-48F9-919C-93C4F3BD58F8}" type="parTrans" cxnId="{1F37696B-C57F-4660-B2BB-0A8A6D5524C6}">
      <dgm:prSet/>
      <dgm:spPr/>
      <dgm:t>
        <a:bodyPr/>
        <a:lstStyle/>
        <a:p>
          <a:endParaRPr lang="zh-CN" altLang="en-US"/>
        </a:p>
      </dgm:t>
    </dgm:pt>
    <dgm:pt modelId="{462E4D16-0A01-4EC1-AE3F-D2F81FA3A2A6}" type="sibTrans" cxnId="{1F37696B-C57F-4660-B2BB-0A8A6D5524C6}">
      <dgm:prSet/>
      <dgm:spPr/>
      <dgm:t>
        <a:bodyPr/>
        <a:lstStyle/>
        <a:p>
          <a:endParaRPr lang="zh-CN" altLang="en-US"/>
        </a:p>
      </dgm:t>
    </dgm:pt>
    <dgm:pt modelId="{7E9E47E6-3DCC-412C-943F-F2D6E48CEF51}">
      <dgm:prSet phldrT="[文本]">
        <dgm:style>
          <a:lnRef idx="1">
            <a:schemeClr val="accent3"/>
          </a:lnRef>
          <a:fillRef idx="2">
            <a:schemeClr val="accent3"/>
          </a:fillRef>
          <a:effectRef idx="1">
            <a:schemeClr val="accent3"/>
          </a:effectRef>
          <a:fontRef idx="minor">
            <a:schemeClr val="dk1"/>
          </a:fontRef>
        </dgm:style>
      </dgm:prSet>
      <dgm:spPr/>
      <dgm:t>
        <a:bodyPr/>
        <a:lstStyle/>
        <a:p>
          <a:pPr algn="ctr"/>
          <a:r>
            <a:rPr lang="zh-CN" altLang="en-US" b="1" dirty="0"/>
            <a:t>指导：拓宽选题视野，筛选论文选题</a:t>
          </a:r>
        </a:p>
      </dgm:t>
    </dgm:pt>
    <dgm:pt modelId="{810BCEBA-D190-4EDC-91C7-B00471BA6A2B}" type="parTrans" cxnId="{AB1BD83D-5304-48D4-A901-F8E627B9A828}">
      <dgm:prSet/>
      <dgm:spPr/>
      <dgm:t>
        <a:bodyPr/>
        <a:lstStyle/>
        <a:p>
          <a:endParaRPr lang="zh-CN" altLang="en-US"/>
        </a:p>
      </dgm:t>
    </dgm:pt>
    <dgm:pt modelId="{C2118AB0-C3E5-436D-A3D6-DBA8455A10A4}" type="sibTrans" cxnId="{AB1BD83D-5304-48D4-A901-F8E627B9A828}">
      <dgm:prSet/>
      <dgm:spPr/>
      <dgm:t>
        <a:bodyPr/>
        <a:lstStyle/>
        <a:p>
          <a:endParaRPr lang="zh-CN" altLang="en-US"/>
        </a:p>
      </dgm:t>
    </dgm:pt>
    <dgm:pt modelId="{DD722C73-A5CC-4997-9160-4FB20DD0DB9B}">
      <dgm:prSet phldrT="[文本]">
        <dgm:style>
          <a:lnRef idx="1">
            <a:schemeClr val="accent5"/>
          </a:lnRef>
          <a:fillRef idx="3">
            <a:schemeClr val="accent5"/>
          </a:fillRef>
          <a:effectRef idx="2">
            <a:schemeClr val="accent5"/>
          </a:effectRef>
          <a:fontRef idx="minor">
            <a:schemeClr val="lt1"/>
          </a:fontRef>
        </dgm:style>
      </dgm:prSet>
      <dgm:spPr/>
      <dgm:t>
        <a:bodyPr/>
        <a:lstStyle/>
        <a:p>
          <a:pPr algn="ctr"/>
          <a:r>
            <a:rPr lang="zh-CN" altLang="en-US" b="1" dirty="0"/>
            <a:t>督促：撰写开题报告，设计写作路径</a:t>
          </a:r>
        </a:p>
      </dgm:t>
    </dgm:pt>
    <dgm:pt modelId="{2D55FE04-815F-4186-9DA6-4E59600AA6E2}" type="parTrans" cxnId="{7212C985-5E9D-493A-A157-98B8C4095389}">
      <dgm:prSet/>
      <dgm:spPr/>
      <dgm:t>
        <a:bodyPr/>
        <a:lstStyle/>
        <a:p>
          <a:endParaRPr lang="zh-CN" altLang="en-US"/>
        </a:p>
      </dgm:t>
    </dgm:pt>
    <dgm:pt modelId="{BB6AF64E-8091-4572-A35B-9599135A786D}" type="sibTrans" cxnId="{7212C985-5E9D-493A-A157-98B8C4095389}">
      <dgm:prSet/>
      <dgm:spPr/>
      <dgm:t>
        <a:bodyPr/>
        <a:lstStyle/>
        <a:p>
          <a:endParaRPr lang="zh-CN" altLang="en-US"/>
        </a:p>
      </dgm:t>
    </dgm:pt>
    <dgm:pt modelId="{AE73DE57-0E59-49A6-ADE0-1078B4004FD9}">
      <dgm:prSet/>
      <dgm:spPr/>
      <dgm:t>
        <a:bodyPr/>
        <a:lstStyle/>
        <a:p>
          <a:pPr marL="0" marR="0" indent="0" algn="l" defTabSz="914400" eaLnBrk="1" fontAlgn="auto" latinLnBrk="0" hangingPunct="1">
            <a:lnSpc>
              <a:spcPct val="100000"/>
            </a:lnSpc>
            <a:spcBef>
              <a:spcPts val="0"/>
            </a:spcBef>
            <a:spcAft>
              <a:spcPts val="0"/>
            </a:spcAft>
            <a:buClrTx/>
            <a:buSzTx/>
            <a:buFontTx/>
            <a:buNone/>
            <a:tabLst/>
            <a:defRPr/>
          </a:pPr>
          <a:endParaRPr lang="en-US" altLang="zh-CN" dirty="0"/>
        </a:p>
        <a:p>
          <a:pPr marL="0" marR="0" indent="0" algn="ctr" defTabSz="914400" eaLnBrk="1" fontAlgn="auto" latinLnBrk="0" hangingPunct="1">
            <a:lnSpc>
              <a:spcPct val="100000"/>
            </a:lnSpc>
            <a:spcBef>
              <a:spcPts val="0"/>
            </a:spcBef>
            <a:spcAft>
              <a:spcPts val="0"/>
            </a:spcAft>
            <a:buClrTx/>
            <a:buSzTx/>
            <a:buFontTx/>
            <a:buNone/>
            <a:tabLst/>
            <a:defRPr/>
          </a:pPr>
          <a:r>
            <a:rPr lang="zh-CN" altLang="en-US" b="1" dirty="0"/>
            <a:t>帮助：评估自身能力，确定研究类型</a:t>
          </a:r>
        </a:p>
        <a:p>
          <a:pPr algn="l" defTabSz="488950">
            <a:lnSpc>
              <a:spcPct val="90000"/>
            </a:lnSpc>
            <a:spcBef>
              <a:spcPct val="0"/>
            </a:spcBef>
            <a:spcAft>
              <a:spcPct val="35000"/>
            </a:spcAft>
          </a:pPr>
          <a:endParaRPr lang="zh-CN" altLang="en-US" dirty="0"/>
        </a:p>
      </dgm:t>
    </dgm:pt>
    <dgm:pt modelId="{FC7FFB12-E45E-4E81-87A2-79ABDFB7DC69}" type="parTrans" cxnId="{948383F0-F338-481A-8955-94B30AAFD493}">
      <dgm:prSet/>
      <dgm:spPr/>
      <dgm:t>
        <a:bodyPr/>
        <a:lstStyle/>
        <a:p>
          <a:endParaRPr lang="zh-CN" altLang="en-US"/>
        </a:p>
      </dgm:t>
    </dgm:pt>
    <dgm:pt modelId="{00D58A52-CF9E-42EA-8BB9-6AF4160E43FE}" type="sibTrans" cxnId="{948383F0-F338-481A-8955-94B30AAFD493}">
      <dgm:prSet/>
      <dgm:spPr/>
      <dgm:t>
        <a:bodyPr/>
        <a:lstStyle/>
        <a:p>
          <a:endParaRPr lang="zh-CN" altLang="en-US"/>
        </a:p>
      </dgm:t>
    </dgm:pt>
    <dgm:pt modelId="{D877A205-5919-4975-96BB-AD1A0E5891C2}" type="pres">
      <dgm:prSet presAssocID="{A28D0077-3BD0-4847-AFE2-8FB0F4C83407}" presName="linear" presStyleCnt="0">
        <dgm:presLayoutVars>
          <dgm:dir/>
          <dgm:animLvl val="lvl"/>
          <dgm:resizeHandles val="exact"/>
        </dgm:presLayoutVars>
      </dgm:prSet>
      <dgm:spPr/>
    </dgm:pt>
    <dgm:pt modelId="{530C8650-9B39-4786-8D4B-9D84C62BB7C6}" type="pres">
      <dgm:prSet presAssocID="{751C9ADE-86CF-461A-AD93-24A3734E9603}" presName="parentLin" presStyleCnt="0"/>
      <dgm:spPr/>
    </dgm:pt>
    <dgm:pt modelId="{1DF96D8A-A420-4A0C-A85C-F7413445144C}" type="pres">
      <dgm:prSet presAssocID="{751C9ADE-86CF-461A-AD93-24A3734E9603}" presName="parentLeftMargin" presStyleLbl="node1" presStyleIdx="0" presStyleCnt="4"/>
      <dgm:spPr/>
    </dgm:pt>
    <dgm:pt modelId="{9228D42B-CBB4-40AB-81B0-C7BBD93E26E5}" type="pres">
      <dgm:prSet presAssocID="{751C9ADE-86CF-461A-AD93-24A3734E9603}" presName="parentText" presStyleLbl="node1" presStyleIdx="0" presStyleCnt="4">
        <dgm:presLayoutVars>
          <dgm:chMax val="0"/>
          <dgm:bulletEnabled val="1"/>
        </dgm:presLayoutVars>
      </dgm:prSet>
      <dgm:spPr/>
    </dgm:pt>
    <dgm:pt modelId="{E6EA841E-AFC5-4E08-BECA-C1FF83C11CE4}" type="pres">
      <dgm:prSet presAssocID="{751C9ADE-86CF-461A-AD93-24A3734E9603}" presName="negativeSpace" presStyleCnt="0"/>
      <dgm:spPr/>
    </dgm:pt>
    <dgm:pt modelId="{3E2FB0BD-5BBF-4DAA-BB9C-4DFAB339DD44}" type="pres">
      <dgm:prSet presAssocID="{751C9ADE-86CF-461A-AD93-24A3734E9603}" presName="childText" presStyleLbl="conFgAcc1" presStyleIdx="0" presStyleCnt="4">
        <dgm:presLayoutVars>
          <dgm:bulletEnabled val="1"/>
        </dgm:presLayoutVars>
      </dgm:prSet>
      <dgm:spPr/>
    </dgm:pt>
    <dgm:pt modelId="{72D175ED-9326-46F5-B921-D419510B6D94}" type="pres">
      <dgm:prSet presAssocID="{462E4D16-0A01-4EC1-AE3F-D2F81FA3A2A6}" presName="spaceBetweenRectangles" presStyleCnt="0"/>
      <dgm:spPr/>
    </dgm:pt>
    <dgm:pt modelId="{528F4C8A-2DB1-4355-98CE-A7E93C5E0A70}" type="pres">
      <dgm:prSet presAssocID="{AE73DE57-0E59-49A6-ADE0-1078B4004FD9}" presName="parentLin" presStyleCnt="0"/>
      <dgm:spPr/>
    </dgm:pt>
    <dgm:pt modelId="{B92947B9-BE6D-40FA-8713-7AE4F6E267FF}" type="pres">
      <dgm:prSet presAssocID="{AE73DE57-0E59-49A6-ADE0-1078B4004FD9}" presName="parentLeftMargin" presStyleLbl="node1" presStyleIdx="0" presStyleCnt="4"/>
      <dgm:spPr/>
    </dgm:pt>
    <dgm:pt modelId="{56375C52-B40D-45EB-9B97-99E97B94402C}" type="pres">
      <dgm:prSet presAssocID="{AE73DE57-0E59-49A6-ADE0-1078B4004FD9}" presName="parentText" presStyleLbl="node1" presStyleIdx="1" presStyleCnt="4">
        <dgm:presLayoutVars>
          <dgm:chMax val="0"/>
          <dgm:bulletEnabled val="1"/>
        </dgm:presLayoutVars>
      </dgm:prSet>
      <dgm:spPr/>
    </dgm:pt>
    <dgm:pt modelId="{C58B4A63-C3C3-4439-B71C-A5A7E29FE4A6}" type="pres">
      <dgm:prSet presAssocID="{AE73DE57-0E59-49A6-ADE0-1078B4004FD9}" presName="negativeSpace" presStyleCnt="0"/>
      <dgm:spPr/>
    </dgm:pt>
    <dgm:pt modelId="{B7658CA4-6FDA-4DF1-9630-404AD494F9A8}" type="pres">
      <dgm:prSet presAssocID="{AE73DE57-0E59-49A6-ADE0-1078B4004FD9}" presName="childText" presStyleLbl="conFgAcc1" presStyleIdx="1" presStyleCnt="4">
        <dgm:presLayoutVars>
          <dgm:bulletEnabled val="1"/>
        </dgm:presLayoutVars>
      </dgm:prSet>
      <dgm:spPr/>
    </dgm:pt>
    <dgm:pt modelId="{1A10B582-FB4A-418D-994C-364DE531D451}" type="pres">
      <dgm:prSet presAssocID="{00D58A52-CF9E-42EA-8BB9-6AF4160E43FE}" presName="spaceBetweenRectangles" presStyleCnt="0"/>
      <dgm:spPr/>
    </dgm:pt>
    <dgm:pt modelId="{F78DE2F5-311E-42F0-BB09-E52302939A57}" type="pres">
      <dgm:prSet presAssocID="{7E9E47E6-3DCC-412C-943F-F2D6E48CEF51}" presName="parentLin" presStyleCnt="0"/>
      <dgm:spPr/>
    </dgm:pt>
    <dgm:pt modelId="{A0EA055C-1C29-4C54-8C76-012AB5E47FCF}" type="pres">
      <dgm:prSet presAssocID="{7E9E47E6-3DCC-412C-943F-F2D6E48CEF51}" presName="parentLeftMargin" presStyleLbl="node1" presStyleIdx="1" presStyleCnt="4"/>
      <dgm:spPr/>
    </dgm:pt>
    <dgm:pt modelId="{08A25CE0-293C-4461-8B99-A61BC71157EC}" type="pres">
      <dgm:prSet presAssocID="{7E9E47E6-3DCC-412C-943F-F2D6E48CEF51}" presName="parentText" presStyleLbl="node1" presStyleIdx="2" presStyleCnt="4">
        <dgm:presLayoutVars>
          <dgm:chMax val="0"/>
          <dgm:bulletEnabled val="1"/>
        </dgm:presLayoutVars>
      </dgm:prSet>
      <dgm:spPr/>
    </dgm:pt>
    <dgm:pt modelId="{1EE81604-C5A5-4CEA-B742-B1B86CC732B1}" type="pres">
      <dgm:prSet presAssocID="{7E9E47E6-3DCC-412C-943F-F2D6E48CEF51}" presName="negativeSpace" presStyleCnt="0"/>
      <dgm:spPr/>
    </dgm:pt>
    <dgm:pt modelId="{1DE505E4-4CA6-4931-9836-A4071D7EBB63}" type="pres">
      <dgm:prSet presAssocID="{7E9E47E6-3DCC-412C-943F-F2D6E48CEF51}" presName="childText" presStyleLbl="conFgAcc1" presStyleIdx="2" presStyleCnt="4">
        <dgm:presLayoutVars>
          <dgm:bulletEnabled val="1"/>
        </dgm:presLayoutVars>
      </dgm:prSet>
      <dgm:spPr/>
    </dgm:pt>
    <dgm:pt modelId="{02819FE6-0EDE-42B9-AB78-3BC35412D473}" type="pres">
      <dgm:prSet presAssocID="{C2118AB0-C3E5-436D-A3D6-DBA8455A10A4}" presName="spaceBetweenRectangles" presStyleCnt="0"/>
      <dgm:spPr/>
    </dgm:pt>
    <dgm:pt modelId="{F62026BA-40AD-496C-8886-BACF100F36D3}" type="pres">
      <dgm:prSet presAssocID="{DD722C73-A5CC-4997-9160-4FB20DD0DB9B}" presName="parentLin" presStyleCnt="0"/>
      <dgm:spPr/>
    </dgm:pt>
    <dgm:pt modelId="{468EA558-AC45-49C1-923A-C23B3BCB2A7D}" type="pres">
      <dgm:prSet presAssocID="{DD722C73-A5CC-4997-9160-4FB20DD0DB9B}" presName="parentLeftMargin" presStyleLbl="node1" presStyleIdx="2" presStyleCnt="4"/>
      <dgm:spPr/>
    </dgm:pt>
    <dgm:pt modelId="{EFA7BDFC-8F26-4A08-8755-D062C1D317EE}" type="pres">
      <dgm:prSet presAssocID="{DD722C73-A5CC-4997-9160-4FB20DD0DB9B}" presName="parentText" presStyleLbl="node1" presStyleIdx="3" presStyleCnt="4">
        <dgm:presLayoutVars>
          <dgm:chMax val="0"/>
          <dgm:bulletEnabled val="1"/>
        </dgm:presLayoutVars>
      </dgm:prSet>
      <dgm:spPr/>
    </dgm:pt>
    <dgm:pt modelId="{76F45D95-E42C-4E90-A27E-A9B40B8BE09C}" type="pres">
      <dgm:prSet presAssocID="{DD722C73-A5CC-4997-9160-4FB20DD0DB9B}" presName="negativeSpace" presStyleCnt="0"/>
      <dgm:spPr/>
    </dgm:pt>
    <dgm:pt modelId="{6F0CF7D2-815B-4C13-BE46-08C761B2D59E}" type="pres">
      <dgm:prSet presAssocID="{DD722C73-A5CC-4997-9160-4FB20DD0DB9B}" presName="childText" presStyleLbl="conFgAcc1" presStyleIdx="3" presStyleCnt="4">
        <dgm:presLayoutVars>
          <dgm:bulletEnabled val="1"/>
        </dgm:presLayoutVars>
      </dgm:prSet>
      <dgm:spPr/>
    </dgm:pt>
  </dgm:ptLst>
  <dgm:cxnLst>
    <dgm:cxn modelId="{00A3E62F-877E-43CE-9293-0823087ACF32}" type="presOf" srcId="{7E9E47E6-3DCC-412C-943F-F2D6E48CEF51}" destId="{A0EA055C-1C29-4C54-8C76-012AB5E47FCF}" srcOrd="0" destOrd="0" presId="urn:microsoft.com/office/officeart/2005/8/layout/list1"/>
    <dgm:cxn modelId="{AB1BD83D-5304-48D4-A901-F8E627B9A828}" srcId="{A28D0077-3BD0-4847-AFE2-8FB0F4C83407}" destId="{7E9E47E6-3DCC-412C-943F-F2D6E48CEF51}" srcOrd="2" destOrd="0" parTransId="{810BCEBA-D190-4EDC-91C7-B00471BA6A2B}" sibTransId="{C2118AB0-C3E5-436D-A3D6-DBA8455A10A4}"/>
    <dgm:cxn modelId="{1F37696B-C57F-4660-B2BB-0A8A6D5524C6}" srcId="{A28D0077-3BD0-4847-AFE2-8FB0F4C83407}" destId="{751C9ADE-86CF-461A-AD93-24A3734E9603}" srcOrd="0" destOrd="0" parTransId="{97763C98-3FD3-48F9-919C-93C4F3BD58F8}" sibTransId="{462E4D16-0A01-4EC1-AE3F-D2F81FA3A2A6}"/>
    <dgm:cxn modelId="{4AF48153-5EF1-4784-AE1D-6CAF1C9AC115}" type="presOf" srcId="{AE73DE57-0E59-49A6-ADE0-1078B4004FD9}" destId="{B92947B9-BE6D-40FA-8713-7AE4F6E267FF}" srcOrd="0" destOrd="0" presId="urn:microsoft.com/office/officeart/2005/8/layout/list1"/>
    <dgm:cxn modelId="{8453B678-E9D4-4A70-8A18-6D2EC33DFBF3}" type="presOf" srcId="{AE73DE57-0E59-49A6-ADE0-1078B4004FD9}" destId="{56375C52-B40D-45EB-9B97-99E97B94402C}" srcOrd="1" destOrd="0" presId="urn:microsoft.com/office/officeart/2005/8/layout/list1"/>
    <dgm:cxn modelId="{7212C985-5E9D-493A-A157-98B8C4095389}" srcId="{A28D0077-3BD0-4847-AFE2-8FB0F4C83407}" destId="{DD722C73-A5CC-4997-9160-4FB20DD0DB9B}" srcOrd="3" destOrd="0" parTransId="{2D55FE04-815F-4186-9DA6-4E59600AA6E2}" sibTransId="{BB6AF64E-8091-4572-A35B-9599135A786D}"/>
    <dgm:cxn modelId="{1FEBFB9A-8D4B-4B3F-8089-62598EE70656}" type="presOf" srcId="{DD722C73-A5CC-4997-9160-4FB20DD0DB9B}" destId="{EFA7BDFC-8F26-4A08-8755-D062C1D317EE}" srcOrd="1" destOrd="0" presId="urn:microsoft.com/office/officeart/2005/8/layout/list1"/>
    <dgm:cxn modelId="{FA9B9CA1-AF44-4F51-A31C-647859306C33}" type="presOf" srcId="{7E9E47E6-3DCC-412C-943F-F2D6E48CEF51}" destId="{08A25CE0-293C-4461-8B99-A61BC71157EC}" srcOrd="1" destOrd="0" presId="urn:microsoft.com/office/officeart/2005/8/layout/list1"/>
    <dgm:cxn modelId="{82397AB9-BABE-4611-BD1B-837DA8D7CE28}" type="presOf" srcId="{751C9ADE-86CF-461A-AD93-24A3734E9603}" destId="{9228D42B-CBB4-40AB-81B0-C7BBD93E26E5}" srcOrd="1" destOrd="0" presId="urn:microsoft.com/office/officeart/2005/8/layout/list1"/>
    <dgm:cxn modelId="{2BB088BE-9D74-46B3-827B-E494B5DEB53A}" type="presOf" srcId="{A28D0077-3BD0-4847-AFE2-8FB0F4C83407}" destId="{D877A205-5919-4975-96BB-AD1A0E5891C2}" srcOrd="0" destOrd="0" presId="urn:microsoft.com/office/officeart/2005/8/layout/list1"/>
    <dgm:cxn modelId="{EB8334D8-808F-4D5B-A4D7-27092CB1D879}" type="presOf" srcId="{DD722C73-A5CC-4997-9160-4FB20DD0DB9B}" destId="{468EA558-AC45-49C1-923A-C23B3BCB2A7D}" srcOrd="0" destOrd="0" presId="urn:microsoft.com/office/officeart/2005/8/layout/list1"/>
    <dgm:cxn modelId="{948383F0-F338-481A-8955-94B30AAFD493}" srcId="{A28D0077-3BD0-4847-AFE2-8FB0F4C83407}" destId="{AE73DE57-0E59-49A6-ADE0-1078B4004FD9}" srcOrd="1" destOrd="0" parTransId="{FC7FFB12-E45E-4E81-87A2-79ABDFB7DC69}" sibTransId="{00D58A52-CF9E-42EA-8BB9-6AF4160E43FE}"/>
    <dgm:cxn modelId="{097DBAF6-7A09-410C-A226-B9B5137D8C13}" type="presOf" srcId="{751C9ADE-86CF-461A-AD93-24A3734E9603}" destId="{1DF96D8A-A420-4A0C-A85C-F7413445144C}" srcOrd="0" destOrd="0" presId="urn:microsoft.com/office/officeart/2005/8/layout/list1"/>
    <dgm:cxn modelId="{2AD81B7E-53E2-4204-92DC-95417DF80E27}" type="presParOf" srcId="{D877A205-5919-4975-96BB-AD1A0E5891C2}" destId="{530C8650-9B39-4786-8D4B-9D84C62BB7C6}" srcOrd="0" destOrd="0" presId="urn:microsoft.com/office/officeart/2005/8/layout/list1"/>
    <dgm:cxn modelId="{0454C8BE-B343-4E9E-9B3A-4326F05A05AC}" type="presParOf" srcId="{530C8650-9B39-4786-8D4B-9D84C62BB7C6}" destId="{1DF96D8A-A420-4A0C-A85C-F7413445144C}" srcOrd="0" destOrd="0" presId="urn:microsoft.com/office/officeart/2005/8/layout/list1"/>
    <dgm:cxn modelId="{5B95FA90-5B13-4484-9F0E-634DFB8059B0}" type="presParOf" srcId="{530C8650-9B39-4786-8D4B-9D84C62BB7C6}" destId="{9228D42B-CBB4-40AB-81B0-C7BBD93E26E5}" srcOrd="1" destOrd="0" presId="urn:microsoft.com/office/officeart/2005/8/layout/list1"/>
    <dgm:cxn modelId="{A08C7EE2-953D-45AC-9020-86CB952D3E97}" type="presParOf" srcId="{D877A205-5919-4975-96BB-AD1A0E5891C2}" destId="{E6EA841E-AFC5-4E08-BECA-C1FF83C11CE4}" srcOrd="1" destOrd="0" presId="urn:microsoft.com/office/officeart/2005/8/layout/list1"/>
    <dgm:cxn modelId="{D9077C24-C6CA-4877-82B7-C9A1718C45F7}" type="presParOf" srcId="{D877A205-5919-4975-96BB-AD1A0E5891C2}" destId="{3E2FB0BD-5BBF-4DAA-BB9C-4DFAB339DD44}" srcOrd="2" destOrd="0" presId="urn:microsoft.com/office/officeart/2005/8/layout/list1"/>
    <dgm:cxn modelId="{3EA79ADA-62C2-4430-8BAE-6428ACCC255B}" type="presParOf" srcId="{D877A205-5919-4975-96BB-AD1A0E5891C2}" destId="{72D175ED-9326-46F5-B921-D419510B6D94}" srcOrd="3" destOrd="0" presId="urn:microsoft.com/office/officeart/2005/8/layout/list1"/>
    <dgm:cxn modelId="{40A4935D-45E7-475E-B66C-3DCED3A3671B}" type="presParOf" srcId="{D877A205-5919-4975-96BB-AD1A0E5891C2}" destId="{528F4C8A-2DB1-4355-98CE-A7E93C5E0A70}" srcOrd="4" destOrd="0" presId="urn:microsoft.com/office/officeart/2005/8/layout/list1"/>
    <dgm:cxn modelId="{6FF05982-2D88-4151-B4F0-C7D2B6EEBE17}" type="presParOf" srcId="{528F4C8A-2DB1-4355-98CE-A7E93C5E0A70}" destId="{B92947B9-BE6D-40FA-8713-7AE4F6E267FF}" srcOrd="0" destOrd="0" presId="urn:microsoft.com/office/officeart/2005/8/layout/list1"/>
    <dgm:cxn modelId="{9F5E993B-D0D2-4376-A81E-411FB0D4F063}" type="presParOf" srcId="{528F4C8A-2DB1-4355-98CE-A7E93C5E0A70}" destId="{56375C52-B40D-45EB-9B97-99E97B94402C}" srcOrd="1" destOrd="0" presId="urn:microsoft.com/office/officeart/2005/8/layout/list1"/>
    <dgm:cxn modelId="{FAB09729-44F2-4593-8CE0-EA786E439895}" type="presParOf" srcId="{D877A205-5919-4975-96BB-AD1A0E5891C2}" destId="{C58B4A63-C3C3-4439-B71C-A5A7E29FE4A6}" srcOrd="5" destOrd="0" presId="urn:microsoft.com/office/officeart/2005/8/layout/list1"/>
    <dgm:cxn modelId="{1B671547-3716-4446-8723-235A0C79D3EB}" type="presParOf" srcId="{D877A205-5919-4975-96BB-AD1A0E5891C2}" destId="{B7658CA4-6FDA-4DF1-9630-404AD494F9A8}" srcOrd="6" destOrd="0" presId="urn:microsoft.com/office/officeart/2005/8/layout/list1"/>
    <dgm:cxn modelId="{CDD91A06-F021-4495-A691-B9B0474801D6}" type="presParOf" srcId="{D877A205-5919-4975-96BB-AD1A0E5891C2}" destId="{1A10B582-FB4A-418D-994C-364DE531D451}" srcOrd="7" destOrd="0" presId="urn:microsoft.com/office/officeart/2005/8/layout/list1"/>
    <dgm:cxn modelId="{791F0EDE-EC72-4F56-9785-E1AFBC35C382}" type="presParOf" srcId="{D877A205-5919-4975-96BB-AD1A0E5891C2}" destId="{F78DE2F5-311E-42F0-BB09-E52302939A57}" srcOrd="8" destOrd="0" presId="urn:microsoft.com/office/officeart/2005/8/layout/list1"/>
    <dgm:cxn modelId="{D56CDF4A-DE0A-4A0C-8CA3-9D98C51EE02A}" type="presParOf" srcId="{F78DE2F5-311E-42F0-BB09-E52302939A57}" destId="{A0EA055C-1C29-4C54-8C76-012AB5E47FCF}" srcOrd="0" destOrd="0" presId="urn:microsoft.com/office/officeart/2005/8/layout/list1"/>
    <dgm:cxn modelId="{7B480BE9-BBB7-4CD8-AE59-0DA5D18C645A}" type="presParOf" srcId="{F78DE2F5-311E-42F0-BB09-E52302939A57}" destId="{08A25CE0-293C-4461-8B99-A61BC71157EC}" srcOrd="1" destOrd="0" presId="urn:microsoft.com/office/officeart/2005/8/layout/list1"/>
    <dgm:cxn modelId="{7777777C-0102-48DF-B017-2B626BE5BF36}" type="presParOf" srcId="{D877A205-5919-4975-96BB-AD1A0E5891C2}" destId="{1EE81604-C5A5-4CEA-B742-B1B86CC732B1}" srcOrd="9" destOrd="0" presId="urn:microsoft.com/office/officeart/2005/8/layout/list1"/>
    <dgm:cxn modelId="{26FD70B7-D7D7-43CB-A9CF-ACFBFFE4D352}" type="presParOf" srcId="{D877A205-5919-4975-96BB-AD1A0E5891C2}" destId="{1DE505E4-4CA6-4931-9836-A4071D7EBB63}" srcOrd="10" destOrd="0" presId="urn:microsoft.com/office/officeart/2005/8/layout/list1"/>
    <dgm:cxn modelId="{597BC8A8-4135-4069-A795-4C64096C442D}" type="presParOf" srcId="{D877A205-5919-4975-96BB-AD1A0E5891C2}" destId="{02819FE6-0EDE-42B9-AB78-3BC35412D473}" srcOrd="11" destOrd="0" presId="urn:microsoft.com/office/officeart/2005/8/layout/list1"/>
    <dgm:cxn modelId="{C7358F31-468B-40EE-A8A5-F1370EEFB11A}" type="presParOf" srcId="{D877A205-5919-4975-96BB-AD1A0E5891C2}" destId="{F62026BA-40AD-496C-8886-BACF100F36D3}" srcOrd="12" destOrd="0" presId="urn:microsoft.com/office/officeart/2005/8/layout/list1"/>
    <dgm:cxn modelId="{9E88F13D-8402-4079-ACB9-261EC62E0D8A}" type="presParOf" srcId="{F62026BA-40AD-496C-8886-BACF100F36D3}" destId="{468EA558-AC45-49C1-923A-C23B3BCB2A7D}" srcOrd="0" destOrd="0" presId="urn:microsoft.com/office/officeart/2005/8/layout/list1"/>
    <dgm:cxn modelId="{16BBE0B7-BA5C-4F79-BEEB-FF2CE8053D53}" type="presParOf" srcId="{F62026BA-40AD-496C-8886-BACF100F36D3}" destId="{EFA7BDFC-8F26-4A08-8755-D062C1D317EE}" srcOrd="1" destOrd="0" presId="urn:microsoft.com/office/officeart/2005/8/layout/list1"/>
    <dgm:cxn modelId="{290C70B2-FCE3-4D51-AFE2-69019C51D149}" type="presParOf" srcId="{D877A205-5919-4975-96BB-AD1A0E5891C2}" destId="{76F45D95-E42C-4E90-A27E-A9B40B8BE09C}" srcOrd="13" destOrd="0" presId="urn:microsoft.com/office/officeart/2005/8/layout/list1"/>
    <dgm:cxn modelId="{576914F8-5342-4A54-B997-A64CF876326E}" type="presParOf" srcId="{D877A205-5919-4975-96BB-AD1A0E5891C2}" destId="{6F0CF7D2-815B-4C13-BE46-08C761B2D59E}"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D9F76DE-EF08-4330-8325-75C4494D78B9}" type="doc">
      <dgm:prSet loTypeId="urn:microsoft.com/office/officeart/2005/8/layout/process4" loCatId="process" qsTypeId="urn:microsoft.com/office/officeart/2005/8/quickstyle/simple1" qsCatId="simple" csTypeId="urn:microsoft.com/office/officeart/2005/8/colors/accent2_4" csCatId="accent2" phldr="1"/>
      <dgm:spPr/>
      <dgm:t>
        <a:bodyPr/>
        <a:lstStyle/>
        <a:p>
          <a:endParaRPr lang="zh-CN" altLang="en-US"/>
        </a:p>
      </dgm:t>
    </dgm:pt>
    <dgm:pt modelId="{4BADFEB7-BD00-41E9-99C6-03F6844AB517}">
      <dgm:prSet phldrT="[文本]" custT="1">
        <dgm:style>
          <a:lnRef idx="0">
            <a:schemeClr val="accent5"/>
          </a:lnRef>
          <a:fillRef idx="3">
            <a:schemeClr val="accent5"/>
          </a:fillRef>
          <a:effectRef idx="3">
            <a:schemeClr val="accent5"/>
          </a:effectRef>
          <a:fontRef idx="minor">
            <a:schemeClr val="lt1"/>
          </a:fontRef>
        </dgm:style>
      </dgm:prSet>
      <dgm:spPr/>
      <dgm:t>
        <a:bodyPr/>
        <a:lstStyle/>
        <a:p>
          <a:r>
            <a:rPr lang="zh-CN" altLang="en-US" sz="1600" b="1" dirty="0"/>
            <a:t>文献研究监控</a:t>
          </a:r>
        </a:p>
      </dgm:t>
    </dgm:pt>
    <dgm:pt modelId="{6A23C35E-62CA-4380-BEB0-3C0384382121}" type="parTrans" cxnId="{3BF953AD-2787-437C-B54E-E5CF9B81B997}">
      <dgm:prSet/>
      <dgm:spPr/>
      <dgm:t>
        <a:bodyPr/>
        <a:lstStyle/>
        <a:p>
          <a:endParaRPr lang="zh-CN" altLang="en-US"/>
        </a:p>
      </dgm:t>
    </dgm:pt>
    <dgm:pt modelId="{D7768712-B1BD-49E2-85AF-672ED1157291}" type="sibTrans" cxnId="{3BF953AD-2787-437C-B54E-E5CF9B81B997}">
      <dgm:prSet/>
      <dgm:spPr/>
      <dgm:t>
        <a:bodyPr/>
        <a:lstStyle/>
        <a:p>
          <a:endParaRPr lang="zh-CN" altLang="en-US"/>
        </a:p>
      </dgm:t>
    </dgm:pt>
    <dgm:pt modelId="{412F282A-D09E-45DB-BCF1-AD500C1D2DC7}">
      <dgm:prSet phldrT="[文本]" custT="1"/>
      <dgm:spPr/>
      <dgm:t>
        <a:bodyPr/>
        <a:lstStyle/>
        <a:p>
          <a:endParaRPr lang="en-US" altLang="zh-CN" sz="1200" b="1" dirty="0"/>
        </a:p>
        <a:p>
          <a:endParaRPr lang="en-US" altLang="zh-CN" sz="1200" b="1" dirty="0"/>
        </a:p>
        <a:p>
          <a:r>
            <a:rPr lang="zh-CN" altLang="en-US" sz="1200" b="1" dirty="0">
              <a:solidFill>
                <a:srgbClr val="C00000"/>
              </a:solidFill>
            </a:rPr>
            <a:t>数量    类型    语种    年代    质态</a:t>
          </a:r>
        </a:p>
        <a:p>
          <a:r>
            <a:rPr lang="zh-CN" altLang="en-US" sz="1800" dirty="0"/>
            <a:t>   </a:t>
          </a:r>
          <a:endParaRPr lang="zh-CN" altLang="en-US" dirty="0"/>
        </a:p>
      </dgm:t>
    </dgm:pt>
    <dgm:pt modelId="{C4313D9A-90D1-4976-AAF3-D265A8D6A2EC}" type="parTrans" cxnId="{FD12A6D2-7FF1-4AB2-AB68-B916BCAEBC1D}">
      <dgm:prSet/>
      <dgm:spPr/>
      <dgm:t>
        <a:bodyPr/>
        <a:lstStyle/>
        <a:p>
          <a:endParaRPr lang="zh-CN" altLang="en-US"/>
        </a:p>
      </dgm:t>
    </dgm:pt>
    <dgm:pt modelId="{70FAE2F9-77FD-4D46-9F1C-D3D7CF93DD16}" type="sibTrans" cxnId="{FD12A6D2-7FF1-4AB2-AB68-B916BCAEBC1D}">
      <dgm:prSet/>
      <dgm:spPr/>
      <dgm:t>
        <a:bodyPr/>
        <a:lstStyle/>
        <a:p>
          <a:endParaRPr lang="zh-CN" altLang="en-US"/>
        </a:p>
      </dgm:t>
    </dgm:pt>
    <dgm:pt modelId="{965DE516-00CA-4018-BB46-5E318ECCB7F3}">
      <dgm:prSet phldrT="[文本]" custT="1"/>
      <dgm:spPr/>
      <dgm:t>
        <a:bodyPr/>
        <a:lstStyle/>
        <a:p>
          <a:r>
            <a:rPr lang="zh-CN" altLang="en-US" sz="1600" b="1" dirty="0"/>
            <a:t>写作路径监控</a:t>
          </a:r>
        </a:p>
      </dgm:t>
    </dgm:pt>
    <dgm:pt modelId="{D0D83A21-1251-4140-A1E0-0424D26B0256}" type="parTrans" cxnId="{91DAC672-1818-4723-A504-6CC4FC6710F9}">
      <dgm:prSet/>
      <dgm:spPr/>
      <dgm:t>
        <a:bodyPr/>
        <a:lstStyle/>
        <a:p>
          <a:endParaRPr lang="zh-CN" altLang="en-US"/>
        </a:p>
      </dgm:t>
    </dgm:pt>
    <dgm:pt modelId="{CEAE3EAF-B7AB-42FC-A4DE-8AD8028A2D82}" type="sibTrans" cxnId="{91DAC672-1818-4723-A504-6CC4FC6710F9}">
      <dgm:prSet/>
      <dgm:spPr/>
      <dgm:t>
        <a:bodyPr/>
        <a:lstStyle/>
        <a:p>
          <a:endParaRPr lang="zh-CN" altLang="en-US"/>
        </a:p>
      </dgm:t>
    </dgm:pt>
    <dgm:pt modelId="{7AC7CD7C-D608-463F-9749-DC78102E4EEE}">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200" b="1" dirty="0">
              <a:solidFill>
                <a:srgbClr val="C00000"/>
              </a:solidFill>
            </a:rPr>
            <a:t>研究</a:t>
          </a:r>
          <a:r>
            <a:rPr lang="zh-CN" altLang="en-US" sz="2000" b="1" dirty="0">
              <a:solidFill>
                <a:srgbClr val="C00000"/>
              </a:solidFill>
            </a:rPr>
            <a:t>→</a:t>
          </a:r>
          <a:r>
            <a:rPr lang="zh-CN" altLang="en-US" sz="1200" b="1" dirty="0">
              <a:solidFill>
                <a:srgbClr val="C00000"/>
              </a:solidFill>
            </a:rPr>
            <a:t>习作</a:t>
          </a:r>
          <a:r>
            <a:rPr lang="en-US" altLang="zh-CN" sz="1200" b="1" dirty="0">
              <a:solidFill>
                <a:srgbClr val="C00000"/>
              </a:solidFill>
            </a:rPr>
            <a:t>+ </a:t>
          </a:r>
          <a:r>
            <a:rPr lang="zh-CN" altLang="en-US" sz="1200" b="1" dirty="0">
              <a:solidFill>
                <a:srgbClr val="C00000"/>
              </a:solidFill>
            </a:rPr>
            <a:t>写作     研究</a:t>
          </a:r>
          <a:r>
            <a:rPr lang="zh-CN" altLang="en-US" sz="2000" b="1" dirty="0">
              <a:solidFill>
                <a:srgbClr val="C00000"/>
              </a:solidFill>
            </a:rPr>
            <a:t>↔</a:t>
          </a:r>
          <a:r>
            <a:rPr lang="zh-CN" altLang="en-US" sz="1200" b="1" dirty="0">
              <a:solidFill>
                <a:srgbClr val="C00000"/>
              </a:solidFill>
            </a:rPr>
            <a:t>写作     研究 </a:t>
          </a:r>
          <a:r>
            <a:rPr lang="en-US" altLang="zh-CN" sz="1200" b="1" dirty="0">
              <a:solidFill>
                <a:srgbClr val="C00000"/>
              </a:solidFill>
            </a:rPr>
            <a:t>+</a:t>
          </a:r>
          <a:r>
            <a:rPr lang="zh-CN" altLang="en-US" sz="1200" b="1" dirty="0">
              <a:solidFill>
                <a:srgbClr val="C00000"/>
              </a:solidFill>
            </a:rPr>
            <a:t>实践 </a:t>
          </a:r>
          <a:r>
            <a:rPr lang="en-US" altLang="zh-CN" sz="1200" b="1" dirty="0">
              <a:solidFill>
                <a:srgbClr val="C00000"/>
              </a:solidFill>
            </a:rPr>
            <a:t>+ </a:t>
          </a:r>
          <a:r>
            <a:rPr lang="zh-CN" altLang="en-US" sz="1200" b="1" dirty="0">
              <a:solidFill>
                <a:srgbClr val="C00000"/>
              </a:solidFill>
            </a:rPr>
            <a:t>写作</a:t>
          </a:r>
        </a:p>
      </dgm:t>
    </dgm:pt>
    <dgm:pt modelId="{26B89710-7903-471B-AA71-49057961C8F2}" type="parTrans" cxnId="{3FB52834-8FCF-4FF2-BAA7-D9AACA4F0068}">
      <dgm:prSet/>
      <dgm:spPr/>
      <dgm:t>
        <a:bodyPr/>
        <a:lstStyle/>
        <a:p>
          <a:endParaRPr lang="zh-CN" altLang="en-US"/>
        </a:p>
      </dgm:t>
    </dgm:pt>
    <dgm:pt modelId="{52E3BB73-F144-4DF9-B32E-B53CCB6681AB}" type="sibTrans" cxnId="{3FB52834-8FCF-4FF2-BAA7-D9AACA4F0068}">
      <dgm:prSet/>
      <dgm:spPr/>
      <dgm:t>
        <a:bodyPr/>
        <a:lstStyle/>
        <a:p>
          <a:endParaRPr lang="zh-CN" altLang="en-US"/>
        </a:p>
      </dgm:t>
    </dgm:pt>
    <dgm:pt modelId="{C6058098-4449-4E88-8B1B-A68E07B655FF}">
      <dgm:prSet phldrT="[文本]" custT="1"/>
      <dgm:spPr/>
      <dgm:t>
        <a:bodyPr/>
        <a:lstStyle/>
        <a:p>
          <a:r>
            <a:rPr lang="zh-CN" altLang="en-US" sz="1600" b="1" dirty="0"/>
            <a:t>写作进程监控</a:t>
          </a:r>
        </a:p>
      </dgm:t>
    </dgm:pt>
    <dgm:pt modelId="{36216591-6709-4256-B543-2C231EDA96B7}" type="parTrans" cxnId="{75E91036-8E4A-4983-9434-3E149343E473}">
      <dgm:prSet/>
      <dgm:spPr/>
      <dgm:t>
        <a:bodyPr/>
        <a:lstStyle/>
        <a:p>
          <a:endParaRPr lang="zh-CN" altLang="en-US"/>
        </a:p>
      </dgm:t>
    </dgm:pt>
    <dgm:pt modelId="{B1227513-C0C0-4E4A-8AEC-0755E1EC541A}" type="sibTrans" cxnId="{75E91036-8E4A-4983-9434-3E149343E473}">
      <dgm:prSet/>
      <dgm:spPr/>
      <dgm:t>
        <a:bodyPr/>
        <a:lstStyle/>
        <a:p>
          <a:endParaRPr lang="zh-CN" altLang="en-US"/>
        </a:p>
      </dgm:t>
    </dgm:pt>
    <dgm:pt modelId="{3BBD4EA3-F78E-44F0-A41B-58277CEAAAD4}">
      <dgm:prSet phldrT="[文本]" custT="1"/>
      <dgm:spPr/>
      <dgm:t>
        <a:bodyPr/>
        <a:lstStyle/>
        <a:p>
          <a:r>
            <a:rPr lang="zh-CN" altLang="en-US" sz="1200" b="1" dirty="0">
              <a:solidFill>
                <a:srgbClr val="C00000"/>
              </a:solidFill>
            </a:rPr>
            <a:t>选题优化    </a:t>
          </a:r>
          <a:r>
            <a:rPr lang="zh-CN" altLang="en-US" sz="1200" b="1" dirty="0">
              <a:solidFill>
                <a:srgbClr val="35345E"/>
              </a:solidFill>
            </a:rPr>
            <a:t>框架构思    </a:t>
          </a:r>
          <a:r>
            <a:rPr lang="zh-CN" altLang="en-US" sz="1200" b="1" dirty="0">
              <a:solidFill>
                <a:srgbClr val="C00000"/>
              </a:solidFill>
            </a:rPr>
            <a:t>研究实践   </a:t>
          </a:r>
          <a:r>
            <a:rPr lang="zh-CN" altLang="en-US" sz="1200" b="1" dirty="0">
              <a:solidFill>
                <a:srgbClr val="35345E"/>
              </a:solidFill>
            </a:rPr>
            <a:t>文本起草    </a:t>
          </a:r>
          <a:r>
            <a:rPr lang="zh-CN" altLang="en-US" sz="1200" b="1" dirty="0">
              <a:solidFill>
                <a:srgbClr val="C00000"/>
              </a:solidFill>
            </a:rPr>
            <a:t>修改查重   </a:t>
          </a:r>
          <a:r>
            <a:rPr lang="zh-CN" altLang="en-US" sz="1200" b="1" dirty="0">
              <a:solidFill>
                <a:srgbClr val="35345E"/>
              </a:solidFill>
            </a:rPr>
            <a:t>送审答辩</a:t>
          </a:r>
        </a:p>
      </dgm:t>
    </dgm:pt>
    <dgm:pt modelId="{438EEA62-1DA0-4803-A947-3BDFD3887A84}" type="parTrans" cxnId="{CF8245BE-BF83-4BD2-98A8-1E1CF6238FC7}">
      <dgm:prSet/>
      <dgm:spPr/>
      <dgm:t>
        <a:bodyPr/>
        <a:lstStyle/>
        <a:p>
          <a:endParaRPr lang="zh-CN" altLang="en-US"/>
        </a:p>
      </dgm:t>
    </dgm:pt>
    <dgm:pt modelId="{E238F938-B85B-40E4-9024-8EF3E06D2659}" type="sibTrans" cxnId="{CF8245BE-BF83-4BD2-98A8-1E1CF6238FC7}">
      <dgm:prSet/>
      <dgm:spPr/>
      <dgm:t>
        <a:bodyPr/>
        <a:lstStyle/>
        <a:p>
          <a:endParaRPr lang="zh-CN" altLang="en-US"/>
        </a:p>
      </dgm:t>
    </dgm:pt>
    <dgm:pt modelId="{4FE49A7D-4D19-4A7C-B706-18D5F86E30FC}" type="pres">
      <dgm:prSet presAssocID="{DD9F76DE-EF08-4330-8325-75C4494D78B9}" presName="Name0" presStyleCnt="0">
        <dgm:presLayoutVars>
          <dgm:dir/>
          <dgm:animLvl val="lvl"/>
          <dgm:resizeHandles val="exact"/>
        </dgm:presLayoutVars>
      </dgm:prSet>
      <dgm:spPr/>
    </dgm:pt>
    <dgm:pt modelId="{2BF43CEB-B9E5-42F6-83F7-056BE2C38C51}" type="pres">
      <dgm:prSet presAssocID="{C6058098-4449-4E88-8B1B-A68E07B655FF}" presName="boxAndChildren" presStyleCnt="0"/>
      <dgm:spPr/>
    </dgm:pt>
    <dgm:pt modelId="{2D599ADB-0AD0-436D-AAA5-9B7E8BC66E06}" type="pres">
      <dgm:prSet presAssocID="{C6058098-4449-4E88-8B1B-A68E07B655FF}" presName="parentTextBox" presStyleLbl="node1" presStyleIdx="0" presStyleCnt="3"/>
      <dgm:spPr/>
    </dgm:pt>
    <dgm:pt modelId="{5B0E2C4E-0666-4635-A8C8-5C9FF4008DFC}" type="pres">
      <dgm:prSet presAssocID="{C6058098-4449-4E88-8B1B-A68E07B655FF}" presName="entireBox" presStyleLbl="node1" presStyleIdx="0" presStyleCnt="3"/>
      <dgm:spPr/>
    </dgm:pt>
    <dgm:pt modelId="{E274189A-2FBB-4EAF-A5CB-47FDAD1EE0BA}" type="pres">
      <dgm:prSet presAssocID="{C6058098-4449-4E88-8B1B-A68E07B655FF}" presName="descendantBox" presStyleCnt="0"/>
      <dgm:spPr/>
    </dgm:pt>
    <dgm:pt modelId="{5D81E785-2D73-46EC-BF75-BDF65D10E922}" type="pres">
      <dgm:prSet presAssocID="{3BBD4EA3-F78E-44F0-A41B-58277CEAAAD4}" presName="childTextBox" presStyleLbl="fgAccFollowNode1" presStyleIdx="0" presStyleCnt="3" custLinFactNeighborY="6740">
        <dgm:presLayoutVars>
          <dgm:bulletEnabled val="1"/>
        </dgm:presLayoutVars>
      </dgm:prSet>
      <dgm:spPr/>
    </dgm:pt>
    <dgm:pt modelId="{212E34B5-EAFB-44D6-A51D-59B17AC8BBED}" type="pres">
      <dgm:prSet presAssocID="{CEAE3EAF-B7AB-42FC-A4DE-8AD8028A2D82}" presName="sp" presStyleCnt="0"/>
      <dgm:spPr/>
    </dgm:pt>
    <dgm:pt modelId="{25A410AF-D7A6-49FB-9EF3-477CD63FBDAA}" type="pres">
      <dgm:prSet presAssocID="{965DE516-00CA-4018-BB46-5E318ECCB7F3}" presName="arrowAndChildren" presStyleCnt="0"/>
      <dgm:spPr/>
    </dgm:pt>
    <dgm:pt modelId="{7A479328-5E7D-4A7A-A8F5-0705B6B5B608}" type="pres">
      <dgm:prSet presAssocID="{965DE516-00CA-4018-BB46-5E318ECCB7F3}" presName="parentTextArrow" presStyleLbl="node1" presStyleIdx="0" presStyleCnt="3"/>
      <dgm:spPr/>
    </dgm:pt>
    <dgm:pt modelId="{EE233752-81EE-457E-961E-8CEA60371EB4}" type="pres">
      <dgm:prSet presAssocID="{965DE516-00CA-4018-BB46-5E318ECCB7F3}" presName="arrow" presStyleLbl="node1" presStyleIdx="1" presStyleCnt="3"/>
      <dgm:spPr/>
    </dgm:pt>
    <dgm:pt modelId="{20FCF091-944F-476F-990B-5EE143C7C87D}" type="pres">
      <dgm:prSet presAssocID="{965DE516-00CA-4018-BB46-5E318ECCB7F3}" presName="descendantArrow" presStyleCnt="0"/>
      <dgm:spPr/>
    </dgm:pt>
    <dgm:pt modelId="{CE509040-7C3E-4A18-A10D-D14FB06B2782}" type="pres">
      <dgm:prSet presAssocID="{7AC7CD7C-D608-463F-9749-DC78102E4EEE}" presName="childTextArrow" presStyleLbl="fgAccFollowNode1" presStyleIdx="1" presStyleCnt="3">
        <dgm:presLayoutVars>
          <dgm:bulletEnabled val="1"/>
        </dgm:presLayoutVars>
      </dgm:prSet>
      <dgm:spPr/>
    </dgm:pt>
    <dgm:pt modelId="{3A04F5F6-BFA6-4D4A-9084-38488A2ED16C}" type="pres">
      <dgm:prSet presAssocID="{D7768712-B1BD-49E2-85AF-672ED1157291}" presName="sp" presStyleCnt="0"/>
      <dgm:spPr/>
    </dgm:pt>
    <dgm:pt modelId="{28705A12-2E26-4E6F-9D0E-70BBC9D14878}" type="pres">
      <dgm:prSet presAssocID="{4BADFEB7-BD00-41E9-99C6-03F6844AB517}" presName="arrowAndChildren" presStyleCnt="0"/>
      <dgm:spPr/>
    </dgm:pt>
    <dgm:pt modelId="{AF18BA0D-F86B-41E5-8587-F0D919C2D67B}" type="pres">
      <dgm:prSet presAssocID="{4BADFEB7-BD00-41E9-99C6-03F6844AB517}" presName="parentTextArrow" presStyleLbl="node1" presStyleIdx="1" presStyleCnt="3"/>
      <dgm:spPr/>
    </dgm:pt>
    <dgm:pt modelId="{7A18F1E4-7C22-4D3B-91A3-C35FBF1C5224}" type="pres">
      <dgm:prSet presAssocID="{4BADFEB7-BD00-41E9-99C6-03F6844AB517}" presName="arrow" presStyleLbl="node1" presStyleIdx="2" presStyleCnt="3"/>
      <dgm:spPr/>
    </dgm:pt>
    <dgm:pt modelId="{32ED3132-18DF-4D0F-AFA1-96DAAE96ACD5}" type="pres">
      <dgm:prSet presAssocID="{4BADFEB7-BD00-41E9-99C6-03F6844AB517}" presName="descendantArrow" presStyleCnt="0"/>
      <dgm:spPr/>
    </dgm:pt>
    <dgm:pt modelId="{D075E62C-6A8D-482F-90FF-40A6E5425DB8}" type="pres">
      <dgm:prSet presAssocID="{412F282A-D09E-45DB-BCF1-AD500C1D2DC7}" presName="childTextArrow" presStyleLbl="fgAccFollowNode1" presStyleIdx="2" presStyleCnt="3" custAng="0" custScaleY="99360" custLinFactNeighborX="-109" custLinFactNeighborY="-9422">
        <dgm:presLayoutVars>
          <dgm:bulletEnabled val="1"/>
        </dgm:presLayoutVars>
      </dgm:prSet>
      <dgm:spPr/>
    </dgm:pt>
  </dgm:ptLst>
  <dgm:cxnLst>
    <dgm:cxn modelId="{4EC5200B-2D6E-4718-A2C9-649096AD0612}" type="presOf" srcId="{412F282A-D09E-45DB-BCF1-AD500C1D2DC7}" destId="{D075E62C-6A8D-482F-90FF-40A6E5425DB8}" srcOrd="0" destOrd="0" presId="urn:microsoft.com/office/officeart/2005/8/layout/process4"/>
    <dgm:cxn modelId="{A339200E-F3F1-4306-8B9C-E9E9C730A38F}" type="presOf" srcId="{C6058098-4449-4E88-8B1B-A68E07B655FF}" destId="{2D599ADB-0AD0-436D-AAA5-9B7E8BC66E06}" srcOrd="0" destOrd="0" presId="urn:microsoft.com/office/officeart/2005/8/layout/process4"/>
    <dgm:cxn modelId="{1627AA2A-4EDC-4B42-8FF1-78C402A2FDD4}" type="presOf" srcId="{965DE516-00CA-4018-BB46-5E318ECCB7F3}" destId="{EE233752-81EE-457E-961E-8CEA60371EB4}" srcOrd="1" destOrd="0" presId="urn:microsoft.com/office/officeart/2005/8/layout/process4"/>
    <dgm:cxn modelId="{3FB52834-8FCF-4FF2-BAA7-D9AACA4F0068}" srcId="{965DE516-00CA-4018-BB46-5E318ECCB7F3}" destId="{7AC7CD7C-D608-463F-9749-DC78102E4EEE}" srcOrd="0" destOrd="0" parTransId="{26B89710-7903-471B-AA71-49057961C8F2}" sibTransId="{52E3BB73-F144-4DF9-B32E-B53CCB6681AB}"/>
    <dgm:cxn modelId="{8331FC35-1A67-40E4-9F4A-1867A81C25B1}" type="presOf" srcId="{DD9F76DE-EF08-4330-8325-75C4494D78B9}" destId="{4FE49A7D-4D19-4A7C-B706-18D5F86E30FC}" srcOrd="0" destOrd="0" presId="urn:microsoft.com/office/officeart/2005/8/layout/process4"/>
    <dgm:cxn modelId="{75E91036-8E4A-4983-9434-3E149343E473}" srcId="{DD9F76DE-EF08-4330-8325-75C4494D78B9}" destId="{C6058098-4449-4E88-8B1B-A68E07B655FF}" srcOrd="2" destOrd="0" parTransId="{36216591-6709-4256-B543-2C231EDA96B7}" sibTransId="{B1227513-C0C0-4E4A-8AEC-0755E1EC541A}"/>
    <dgm:cxn modelId="{6226505D-AFDB-486D-98A1-0043CF45282F}" type="presOf" srcId="{3BBD4EA3-F78E-44F0-A41B-58277CEAAAD4}" destId="{5D81E785-2D73-46EC-BF75-BDF65D10E922}" srcOrd="0" destOrd="0" presId="urn:microsoft.com/office/officeart/2005/8/layout/process4"/>
    <dgm:cxn modelId="{7FA66949-171E-4C32-8355-9C3B27BD9C1B}" type="presOf" srcId="{7AC7CD7C-D608-463F-9749-DC78102E4EEE}" destId="{CE509040-7C3E-4A18-A10D-D14FB06B2782}" srcOrd="0" destOrd="0" presId="urn:microsoft.com/office/officeart/2005/8/layout/process4"/>
    <dgm:cxn modelId="{91DAC672-1818-4723-A504-6CC4FC6710F9}" srcId="{DD9F76DE-EF08-4330-8325-75C4494D78B9}" destId="{965DE516-00CA-4018-BB46-5E318ECCB7F3}" srcOrd="1" destOrd="0" parTransId="{D0D83A21-1251-4140-A1E0-0424D26B0256}" sibTransId="{CEAE3EAF-B7AB-42FC-A4DE-8AD8028A2D82}"/>
    <dgm:cxn modelId="{1A18038D-EF71-4A9C-AE70-03BEA3C0D476}" type="presOf" srcId="{4BADFEB7-BD00-41E9-99C6-03F6844AB517}" destId="{AF18BA0D-F86B-41E5-8587-F0D919C2D67B}" srcOrd="0" destOrd="0" presId="urn:microsoft.com/office/officeart/2005/8/layout/process4"/>
    <dgm:cxn modelId="{5923FA9A-9DE4-4B17-B10E-71634BAE0A45}" type="presOf" srcId="{4BADFEB7-BD00-41E9-99C6-03F6844AB517}" destId="{7A18F1E4-7C22-4D3B-91A3-C35FBF1C5224}" srcOrd="1" destOrd="0" presId="urn:microsoft.com/office/officeart/2005/8/layout/process4"/>
    <dgm:cxn modelId="{3BF953AD-2787-437C-B54E-E5CF9B81B997}" srcId="{DD9F76DE-EF08-4330-8325-75C4494D78B9}" destId="{4BADFEB7-BD00-41E9-99C6-03F6844AB517}" srcOrd="0" destOrd="0" parTransId="{6A23C35E-62CA-4380-BEB0-3C0384382121}" sibTransId="{D7768712-B1BD-49E2-85AF-672ED1157291}"/>
    <dgm:cxn modelId="{3DF72DB7-6C0F-4470-825B-0FBC71E7DD20}" type="presOf" srcId="{965DE516-00CA-4018-BB46-5E318ECCB7F3}" destId="{7A479328-5E7D-4A7A-A8F5-0705B6B5B608}" srcOrd="0" destOrd="0" presId="urn:microsoft.com/office/officeart/2005/8/layout/process4"/>
    <dgm:cxn modelId="{CF8245BE-BF83-4BD2-98A8-1E1CF6238FC7}" srcId="{C6058098-4449-4E88-8B1B-A68E07B655FF}" destId="{3BBD4EA3-F78E-44F0-A41B-58277CEAAAD4}" srcOrd="0" destOrd="0" parTransId="{438EEA62-1DA0-4803-A947-3BDFD3887A84}" sibTransId="{E238F938-B85B-40E4-9024-8EF3E06D2659}"/>
    <dgm:cxn modelId="{FD12A6D2-7FF1-4AB2-AB68-B916BCAEBC1D}" srcId="{4BADFEB7-BD00-41E9-99C6-03F6844AB517}" destId="{412F282A-D09E-45DB-BCF1-AD500C1D2DC7}" srcOrd="0" destOrd="0" parTransId="{C4313D9A-90D1-4976-AAF3-D265A8D6A2EC}" sibTransId="{70FAE2F9-77FD-4D46-9F1C-D3D7CF93DD16}"/>
    <dgm:cxn modelId="{166929DC-BF75-4F2B-A4ED-488A490EB715}" type="presOf" srcId="{C6058098-4449-4E88-8B1B-A68E07B655FF}" destId="{5B0E2C4E-0666-4635-A8C8-5C9FF4008DFC}" srcOrd="1" destOrd="0" presId="urn:microsoft.com/office/officeart/2005/8/layout/process4"/>
    <dgm:cxn modelId="{81C9BA3B-D503-4A8E-80D1-5691CFD06D69}" type="presParOf" srcId="{4FE49A7D-4D19-4A7C-B706-18D5F86E30FC}" destId="{2BF43CEB-B9E5-42F6-83F7-056BE2C38C51}" srcOrd="0" destOrd="0" presId="urn:microsoft.com/office/officeart/2005/8/layout/process4"/>
    <dgm:cxn modelId="{C8F4FC9A-4FC5-46CB-BDFD-2227922280B6}" type="presParOf" srcId="{2BF43CEB-B9E5-42F6-83F7-056BE2C38C51}" destId="{2D599ADB-0AD0-436D-AAA5-9B7E8BC66E06}" srcOrd="0" destOrd="0" presId="urn:microsoft.com/office/officeart/2005/8/layout/process4"/>
    <dgm:cxn modelId="{B3B3A071-B9F9-4908-9D25-00512153F97E}" type="presParOf" srcId="{2BF43CEB-B9E5-42F6-83F7-056BE2C38C51}" destId="{5B0E2C4E-0666-4635-A8C8-5C9FF4008DFC}" srcOrd="1" destOrd="0" presId="urn:microsoft.com/office/officeart/2005/8/layout/process4"/>
    <dgm:cxn modelId="{E5D47A8F-F2A3-45FC-BB62-9540093F33DB}" type="presParOf" srcId="{2BF43CEB-B9E5-42F6-83F7-056BE2C38C51}" destId="{E274189A-2FBB-4EAF-A5CB-47FDAD1EE0BA}" srcOrd="2" destOrd="0" presId="urn:microsoft.com/office/officeart/2005/8/layout/process4"/>
    <dgm:cxn modelId="{1DD78F41-F1DF-4835-B03B-9059643ABEC8}" type="presParOf" srcId="{E274189A-2FBB-4EAF-A5CB-47FDAD1EE0BA}" destId="{5D81E785-2D73-46EC-BF75-BDF65D10E922}" srcOrd="0" destOrd="0" presId="urn:microsoft.com/office/officeart/2005/8/layout/process4"/>
    <dgm:cxn modelId="{061ABF72-BB95-4AB9-B967-0DDF70874B79}" type="presParOf" srcId="{4FE49A7D-4D19-4A7C-B706-18D5F86E30FC}" destId="{212E34B5-EAFB-44D6-A51D-59B17AC8BBED}" srcOrd="1" destOrd="0" presId="urn:microsoft.com/office/officeart/2005/8/layout/process4"/>
    <dgm:cxn modelId="{2ABA0737-46CE-4B79-90B1-15DBAFD747B7}" type="presParOf" srcId="{4FE49A7D-4D19-4A7C-B706-18D5F86E30FC}" destId="{25A410AF-D7A6-49FB-9EF3-477CD63FBDAA}" srcOrd="2" destOrd="0" presId="urn:microsoft.com/office/officeart/2005/8/layout/process4"/>
    <dgm:cxn modelId="{FDA4EF0B-A974-43BC-8CC5-5831F56D1343}" type="presParOf" srcId="{25A410AF-D7A6-49FB-9EF3-477CD63FBDAA}" destId="{7A479328-5E7D-4A7A-A8F5-0705B6B5B608}" srcOrd="0" destOrd="0" presId="urn:microsoft.com/office/officeart/2005/8/layout/process4"/>
    <dgm:cxn modelId="{C2A96FBF-0D30-4637-AA57-B93C85048E56}" type="presParOf" srcId="{25A410AF-D7A6-49FB-9EF3-477CD63FBDAA}" destId="{EE233752-81EE-457E-961E-8CEA60371EB4}" srcOrd="1" destOrd="0" presId="urn:microsoft.com/office/officeart/2005/8/layout/process4"/>
    <dgm:cxn modelId="{CBD88465-22C8-4E29-83C6-5B5982F2F360}" type="presParOf" srcId="{25A410AF-D7A6-49FB-9EF3-477CD63FBDAA}" destId="{20FCF091-944F-476F-990B-5EE143C7C87D}" srcOrd="2" destOrd="0" presId="urn:microsoft.com/office/officeart/2005/8/layout/process4"/>
    <dgm:cxn modelId="{036CCCF2-7EE8-4C98-8D33-A6091CE481DD}" type="presParOf" srcId="{20FCF091-944F-476F-990B-5EE143C7C87D}" destId="{CE509040-7C3E-4A18-A10D-D14FB06B2782}" srcOrd="0" destOrd="0" presId="urn:microsoft.com/office/officeart/2005/8/layout/process4"/>
    <dgm:cxn modelId="{F86FE243-56CE-4BB6-B4D4-D45AB5D8A7CC}" type="presParOf" srcId="{4FE49A7D-4D19-4A7C-B706-18D5F86E30FC}" destId="{3A04F5F6-BFA6-4D4A-9084-38488A2ED16C}" srcOrd="3" destOrd="0" presId="urn:microsoft.com/office/officeart/2005/8/layout/process4"/>
    <dgm:cxn modelId="{A14C8714-D2EB-4588-A45B-ABAA97978086}" type="presParOf" srcId="{4FE49A7D-4D19-4A7C-B706-18D5F86E30FC}" destId="{28705A12-2E26-4E6F-9D0E-70BBC9D14878}" srcOrd="4" destOrd="0" presId="urn:microsoft.com/office/officeart/2005/8/layout/process4"/>
    <dgm:cxn modelId="{94586FCE-3BDA-48C7-BC16-D29C6AAB0035}" type="presParOf" srcId="{28705A12-2E26-4E6F-9D0E-70BBC9D14878}" destId="{AF18BA0D-F86B-41E5-8587-F0D919C2D67B}" srcOrd="0" destOrd="0" presId="urn:microsoft.com/office/officeart/2005/8/layout/process4"/>
    <dgm:cxn modelId="{06A6233D-BF95-4B4D-849E-1C5B196295D0}" type="presParOf" srcId="{28705A12-2E26-4E6F-9D0E-70BBC9D14878}" destId="{7A18F1E4-7C22-4D3B-91A3-C35FBF1C5224}" srcOrd="1" destOrd="0" presId="urn:microsoft.com/office/officeart/2005/8/layout/process4"/>
    <dgm:cxn modelId="{17A84C69-42FA-4F32-9A38-6A5FCFCE083B}" type="presParOf" srcId="{28705A12-2E26-4E6F-9D0E-70BBC9D14878}" destId="{32ED3132-18DF-4D0F-AFA1-96DAAE96ACD5}" srcOrd="2" destOrd="0" presId="urn:microsoft.com/office/officeart/2005/8/layout/process4"/>
    <dgm:cxn modelId="{BF6B0C84-045A-4D34-BE79-F425320544FC}" type="presParOf" srcId="{32ED3132-18DF-4D0F-AFA1-96DAAE96ACD5}" destId="{D075E62C-6A8D-482F-90FF-40A6E5425DB8}"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5E28914-EEC7-49CA-B5B2-2D58F15A3C12}"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zh-CN" altLang="en-US"/>
        </a:p>
      </dgm:t>
    </dgm:pt>
    <dgm:pt modelId="{B48BA567-C771-4796-AA00-56B9AD755386}">
      <dgm:prSet phldrT="[文本]" custT="1">
        <dgm:style>
          <a:lnRef idx="0">
            <a:schemeClr val="accent2"/>
          </a:lnRef>
          <a:fillRef idx="3">
            <a:schemeClr val="accent2"/>
          </a:fillRef>
          <a:effectRef idx="3">
            <a:schemeClr val="accent2"/>
          </a:effectRef>
          <a:fontRef idx="minor">
            <a:schemeClr val="lt1"/>
          </a:fontRef>
        </dgm:style>
      </dgm:prSet>
      <dgm:spPr/>
      <dgm:t>
        <a:bodyPr/>
        <a:lstStyle/>
        <a:p>
          <a:r>
            <a:rPr lang="zh-CN" altLang="en-US" sz="2000" b="1" dirty="0"/>
            <a:t>文    体</a:t>
          </a:r>
        </a:p>
      </dgm:t>
    </dgm:pt>
    <dgm:pt modelId="{5A7351E8-BF4A-4F25-84AF-E9FBF983BC4C}" type="parTrans" cxnId="{0A2276EF-1A03-4C8F-975B-EA48D3BDB1F5}">
      <dgm:prSet/>
      <dgm:spPr/>
      <dgm:t>
        <a:bodyPr/>
        <a:lstStyle/>
        <a:p>
          <a:endParaRPr lang="zh-CN" altLang="en-US"/>
        </a:p>
      </dgm:t>
    </dgm:pt>
    <dgm:pt modelId="{2733CB7C-ED4E-4976-953F-4922D148B547}" type="sibTrans" cxnId="{0A2276EF-1A03-4C8F-975B-EA48D3BDB1F5}">
      <dgm:prSet/>
      <dgm:spPr/>
      <dgm:t>
        <a:bodyPr/>
        <a:lstStyle/>
        <a:p>
          <a:endParaRPr lang="zh-CN" altLang="en-US"/>
        </a:p>
      </dgm:t>
    </dgm:pt>
    <dgm:pt modelId="{43F5E17C-42A1-4211-9A2A-BED0AF6AFA9F}">
      <dgm:prSet phldrT="[文本]" custT="1">
        <dgm:style>
          <a:lnRef idx="0">
            <a:schemeClr val="accent5"/>
          </a:lnRef>
          <a:fillRef idx="3">
            <a:schemeClr val="accent5"/>
          </a:fillRef>
          <a:effectRef idx="3">
            <a:schemeClr val="accent5"/>
          </a:effectRef>
          <a:fontRef idx="minor">
            <a:schemeClr val="lt1"/>
          </a:fontRef>
        </dgm:style>
      </dgm:prSet>
      <dgm:spPr/>
      <dgm:t>
        <a:bodyPr/>
        <a:lstStyle/>
        <a:p>
          <a:r>
            <a:rPr lang="zh-CN" altLang="en-US" sz="2000" b="1" dirty="0"/>
            <a:t>结    构</a:t>
          </a:r>
        </a:p>
      </dgm:t>
    </dgm:pt>
    <dgm:pt modelId="{5F6931C8-AAE1-4AB8-9F05-ABE5437EF58A}" type="parTrans" cxnId="{9FA3E0C7-2D79-4CFD-AEAB-218B23FEBEE3}">
      <dgm:prSet/>
      <dgm:spPr/>
      <dgm:t>
        <a:bodyPr/>
        <a:lstStyle/>
        <a:p>
          <a:endParaRPr lang="zh-CN" altLang="en-US"/>
        </a:p>
      </dgm:t>
    </dgm:pt>
    <dgm:pt modelId="{61245649-DDED-43E5-B424-0CAFE42021B2}" type="sibTrans" cxnId="{9FA3E0C7-2D79-4CFD-AEAB-218B23FEBEE3}">
      <dgm:prSet/>
      <dgm:spPr/>
      <dgm:t>
        <a:bodyPr/>
        <a:lstStyle/>
        <a:p>
          <a:endParaRPr lang="zh-CN" altLang="en-US"/>
        </a:p>
      </dgm:t>
    </dgm:pt>
    <dgm:pt modelId="{BCD5E6A3-D8D4-4CEF-94F3-86663E04064E}">
      <dgm:prSet phldrT="[文本]"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2000" b="1" dirty="0"/>
            <a:t>水    准</a:t>
          </a:r>
        </a:p>
      </dgm:t>
    </dgm:pt>
    <dgm:pt modelId="{8B8F6B53-39A3-450B-BB08-1C761B5B887C}" type="parTrans" cxnId="{2D9658A7-16B3-4CDC-B415-A8629C2B3937}">
      <dgm:prSet/>
      <dgm:spPr/>
      <dgm:t>
        <a:bodyPr/>
        <a:lstStyle/>
        <a:p>
          <a:endParaRPr lang="zh-CN" altLang="en-US"/>
        </a:p>
      </dgm:t>
    </dgm:pt>
    <dgm:pt modelId="{933DC433-1647-48E5-8EEE-17C78991692B}" type="sibTrans" cxnId="{2D9658A7-16B3-4CDC-B415-A8629C2B3937}">
      <dgm:prSet/>
      <dgm:spPr/>
      <dgm:t>
        <a:bodyPr/>
        <a:lstStyle/>
        <a:p>
          <a:endParaRPr lang="zh-CN" altLang="en-US"/>
        </a:p>
      </dgm:t>
    </dgm:pt>
    <dgm:pt modelId="{055ECE78-E5D0-4D3E-BF30-AD03C9A2C962}">
      <dgm:prSet phldrT="[文本]"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2000" b="1" dirty="0"/>
            <a:t>表    达</a:t>
          </a:r>
        </a:p>
      </dgm:t>
    </dgm:pt>
    <dgm:pt modelId="{B55CAA0E-90C0-43E2-96A8-EC5BAFC032B8}" type="parTrans" cxnId="{EC93AE82-10DE-4288-8385-9A1BB50BCA00}">
      <dgm:prSet/>
      <dgm:spPr/>
      <dgm:t>
        <a:bodyPr/>
        <a:lstStyle/>
        <a:p>
          <a:endParaRPr lang="zh-CN" altLang="en-US"/>
        </a:p>
      </dgm:t>
    </dgm:pt>
    <dgm:pt modelId="{E913363F-9B14-40B1-8D23-6D356240012C}" type="sibTrans" cxnId="{EC93AE82-10DE-4288-8385-9A1BB50BCA00}">
      <dgm:prSet/>
      <dgm:spPr/>
      <dgm:t>
        <a:bodyPr/>
        <a:lstStyle/>
        <a:p>
          <a:endParaRPr lang="zh-CN" altLang="en-US"/>
        </a:p>
      </dgm:t>
    </dgm:pt>
    <dgm:pt modelId="{280E615B-6387-4190-9837-EDD6054AA475}">
      <dgm:prSet phldrT="[文本]" custT="1">
        <dgm:style>
          <a:lnRef idx="0">
            <a:schemeClr val="accent6"/>
          </a:lnRef>
          <a:fillRef idx="3">
            <a:schemeClr val="accent6"/>
          </a:fillRef>
          <a:effectRef idx="3">
            <a:schemeClr val="accent6"/>
          </a:effectRef>
          <a:fontRef idx="minor">
            <a:schemeClr val="lt1"/>
          </a:fontRef>
        </dgm:style>
      </dgm:prSet>
      <dgm:spPr/>
      <dgm:t>
        <a:bodyPr/>
        <a:lstStyle/>
        <a:p>
          <a:r>
            <a:rPr lang="zh-CN" altLang="en-US" sz="2000" b="1" dirty="0"/>
            <a:t>格    式</a:t>
          </a:r>
        </a:p>
      </dgm:t>
    </dgm:pt>
    <dgm:pt modelId="{FDDBD60E-B660-487B-81CB-2D604308BCC4}" type="parTrans" cxnId="{58A83998-FEFC-475D-8460-57F0023E1CAE}">
      <dgm:prSet/>
      <dgm:spPr/>
      <dgm:t>
        <a:bodyPr/>
        <a:lstStyle/>
        <a:p>
          <a:endParaRPr lang="zh-CN" altLang="en-US"/>
        </a:p>
      </dgm:t>
    </dgm:pt>
    <dgm:pt modelId="{2A86A916-E14D-424C-96E3-43979EB12B26}" type="sibTrans" cxnId="{58A83998-FEFC-475D-8460-57F0023E1CAE}">
      <dgm:prSet/>
      <dgm:spPr/>
      <dgm:t>
        <a:bodyPr/>
        <a:lstStyle/>
        <a:p>
          <a:endParaRPr lang="zh-CN" altLang="en-US"/>
        </a:p>
      </dgm:t>
    </dgm:pt>
    <dgm:pt modelId="{C7B508FF-27B7-44B3-96F1-EF7378C12E5B}" type="pres">
      <dgm:prSet presAssocID="{F5E28914-EEC7-49CA-B5B2-2D58F15A3C12}" presName="diagram" presStyleCnt="0">
        <dgm:presLayoutVars>
          <dgm:dir/>
          <dgm:resizeHandles val="exact"/>
        </dgm:presLayoutVars>
      </dgm:prSet>
      <dgm:spPr/>
    </dgm:pt>
    <dgm:pt modelId="{A6071D9D-A786-44A5-B0C8-34F02B51B07A}" type="pres">
      <dgm:prSet presAssocID="{B48BA567-C771-4796-AA00-56B9AD755386}" presName="node" presStyleLbl="node1" presStyleIdx="0" presStyleCnt="5">
        <dgm:presLayoutVars>
          <dgm:bulletEnabled val="1"/>
        </dgm:presLayoutVars>
      </dgm:prSet>
      <dgm:spPr/>
    </dgm:pt>
    <dgm:pt modelId="{3F33658F-A246-4DC5-B4E9-09C8F2D2C96B}" type="pres">
      <dgm:prSet presAssocID="{2733CB7C-ED4E-4976-953F-4922D148B547}" presName="sibTrans" presStyleCnt="0"/>
      <dgm:spPr/>
    </dgm:pt>
    <dgm:pt modelId="{81EDEE36-DA89-4B04-9FED-98FCDE09E066}" type="pres">
      <dgm:prSet presAssocID="{43F5E17C-42A1-4211-9A2A-BED0AF6AFA9F}" presName="node" presStyleLbl="node1" presStyleIdx="1" presStyleCnt="5">
        <dgm:presLayoutVars>
          <dgm:bulletEnabled val="1"/>
        </dgm:presLayoutVars>
      </dgm:prSet>
      <dgm:spPr/>
    </dgm:pt>
    <dgm:pt modelId="{1DFDBB8C-67A4-4437-8767-C8337B4AD8A1}" type="pres">
      <dgm:prSet presAssocID="{61245649-DDED-43E5-B424-0CAFE42021B2}" presName="sibTrans" presStyleCnt="0"/>
      <dgm:spPr/>
    </dgm:pt>
    <dgm:pt modelId="{78C6A677-2ADF-4A6A-9B4A-EC28A929640C}" type="pres">
      <dgm:prSet presAssocID="{BCD5E6A3-D8D4-4CEF-94F3-86663E04064E}" presName="node" presStyleLbl="node1" presStyleIdx="2" presStyleCnt="5">
        <dgm:presLayoutVars>
          <dgm:bulletEnabled val="1"/>
        </dgm:presLayoutVars>
      </dgm:prSet>
      <dgm:spPr/>
    </dgm:pt>
    <dgm:pt modelId="{9B0727C5-47B3-432E-90A6-2FC4790D44DE}" type="pres">
      <dgm:prSet presAssocID="{933DC433-1647-48E5-8EEE-17C78991692B}" presName="sibTrans" presStyleCnt="0"/>
      <dgm:spPr/>
    </dgm:pt>
    <dgm:pt modelId="{3DA25400-5776-4D9B-80BA-A90BFE7361F7}" type="pres">
      <dgm:prSet presAssocID="{055ECE78-E5D0-4D3E-BF30-AD03C9A2C962}" presName="node" presStyleLbl="node1" presStyleIdx="3" presStyleCnt="5">
        <dgm:presLayoutVars>
          <dgm:bulletEnabled val="1"/>
        </dgm:presLayoutVars>
      </dgm:prSet>
      <dgm:spPr/>
    </dgm:pt>
    <dgm:pt modelId="{B515D6A7-3A39-4349-98FE-00F71220D613}" type="pres">
      <dgm:prSet presAssocID="{E913363F-9B14-40B1-8D23-6D356240012C}" presName="sibTrans" presStyleCnt="0"/>
      <dgm:spPr/>
    </dgm:pt>
    <dgm:pt modelId="{921802C9-E609-4067-99EA-B38D5D0D85AA}" type="pres">
      <dgm:prSet presAssocID="{280E615B-6387-4190-9837-EDD6054AA475}" presName="node" presStyleLbl="node1" presStyleIdx="4" presStyleCnt="5" custLinFactNeighborX="2880" custLinFactNeighborY="1517">
        <dgm:presLayoutVars>
          <dgm:bulletEnabled val="1"/>
        </dgm:presLayoutVars>
      </dgm:prSet>
      <dgm:spPr/>
    </dgm:pt>
  </dgm:ptLst>
  <dgm:cxnLst>
    <dgm:cxn modelId="{6AB89801-056E-4243-9A8B-0D7359BFEBF1}" type="presOf" srcId="{43F5E17C-42A1-4211-9A2A-BED0AF6AFA9F}" destId="{81EDEE36-DA89-4B04-9FED-98FCDE09E066}" srcOrd="0" destOrd="0" presId="urn:microsoft.com/office/officeart/2005/8/layout/default"/>
    <dgm:cxn modelId="{FBFBDD19-802D-4A66-A8A2-E0133779F01D}" type="presOf" srcId="{280E615B-6387-4190-9837-EDD6054AA475}" destId="{921802C9-E609-4067-99EA-B38D5D0D85AA}" srcOrd="0" destOrd="0" presId="urn:microsoft.com/office/officeart/2005/8/layout/default"/>
    <dgm:cxn modelId="{EC93AE82-10DE-4288-8385-9A1BB50BCA00}" srcId="{F5E28914-EEC7-49CA-B5B2-2D58F15A3C12}" destId="{055ECE78-E5D0-4D3E-BF30-AD03C9A2C962}" srcOrd="3" destOrd="0" parTransId="{B55CAA0E-90C0-43E2-96A8-EC5BAFC032B8}" sibTransId="{E913363F-9B14-40B1-8D23-6D356240012C}"/>
    <dgm:cxn modelId="{58A83998-FEFC-475D-8460-57F0023E1CAE}" srcId="{F5E28914-EEC7-49CA-B5B2-2D58F15A3C12}" destId="{280E615B-6387-4190-9837-EDD6054AA475}" srcOrd="4" destOrd="0" parTransId="{FDDBD60E-B660-487B-81CB-2D604308BCC4}" sibTransId="{2A86A916-E14D-424C-96E3-43979EB12B26}"/>
    <dgm:cxn modelId="{E79458A7-25FE-478C-8435-DD6A26045053}" type="presOf" srcId="{BCD5E6A3-D8D4-4CEF-94F3-86663E04064E}" destId="{78C6A677-2ADF-4A6A-9B4A-EC28A929640C}" srcOrd="0" destOrd="0" presId="urn:microsoft.com/office/officeart/2005/8/layout/default"/>
    <dgm:cxn modelId="{2D9658A7-16B3-4CDC-B415-A8629C2B3937}" srcId="{F5E28914-EEC7-49CA-B5B2-2D58F15A3C12}" destId="{BCD5E6A3-D8D4-4CEF-94F3-86663E04064E}" srcOrd="2" destOrd="0" parTransId="{8B8F6B53-39A3-450B-BB08-1C761B5B887C}" sibTransId="{933DC433-1647-48E5-8EEE-17C78991692B}"/>
    <dgm:cxn modelId="{9FA3E0C7-2D79-4CFD-AEAB-218B23FEBEE3}" srcId="{F5E28914-EEC7-49CA-B5B2-2D58F15A3C12}" destId="{43F5E17C-42A1-4211-9A2A-BED0AF6AFA9F}" srcOrd="1" destOrd="0" parTransId="{5F6931C8-AAE1-4AB8-9F05-ABE5437EF58A}" sibTransId="{61245649-DDED-43E5-B424-0CAFE42021B2}"/>
    <dgm:cxn modelId="{77F5C9D8-BF60-45C0-AD02-5B569F07D701}" type="presOf" srcId="{B48BA567-C771-4796-AA00-56B9AD755386}" destId="{A6071D9D-A786-44A5-B0C8-34F02B51B07A}" srcOrd="0" destOrd="0" presId="urn:microsoft.com/office/officeart/2005/8/layout/default"/>
    <dgm:cxn modelId="{CB6843E0-A60E-40A8-9863-B6E660078F67}" type="presOf" srcId="{F5E28914-EEC7-49CA-B5B2-2D58F15A3C12}" destId="{C7B508FF-27B7-44B3-96F1-EF7378C12E5B}" srcOrd="0" destOrd="0" presId="urn:microsoft.com/office/officeart/2005/8/layout/default"/>
    <dgm:cxn modelId="{0A2276EF-1A03-4C8F-975B-EA48D3BDB1F5}" srcId="{F5E28914-EEC7-49CA-B5B2-2D58F15A3C12}" destId="{B48BA567-C771-4796-AA00-56B9AD755386}" srcOrd="0" destOrd="0" parTransId="{5A7351E8-BF4A-4F25-84AF-E9FBF983BC4C}" sibTransId="{2733CB7C-ED4E-4976-953F-4922D148B547}"/>
    <dgm:cxn modelId="{55371CFB-FC96-4E92-A48F-B65B2DC7E580}" type="presOf" srcId="{055ECE78-E5D0-4D3E-BF30-AD03C9A2C962}" destId="{3DA25400-5776-4D9B-80BA-A90BFE7361F7}" srcOrd="0" destOrd="0" presId="urn:microsoft.com/office/officeart/2005/8/layout/default"/>
    <dgm:cxn modelId="{28CA6573-9D6E-4DCF-9E31-3D84290CD123}" type="presParOf" srcId="{C7B508FF-27B7-44B3-96F1-EF7378C12E5B}" destId="{A6071D9D-A786-44A5-B0C8-34F02B51B07A}" srcOrd="0" destOrd="0" presId="urn:microsoft.com/office/officeart/2005/8/layout/default"/>
    <dgm:cxn modelId="{F95ACB49-CC12-4675-9ABF-422ADCEC3927}" type="presParOf" srcId="{C7B508FF-27B7-44B3-96F1-EF7378C12E5B}" destId="{3F33658F-A246-4DC5-B4E9-09C8F2D2C96B}" srcOrd="1" destOrd="0" presId="urn:microsoft.com/office/officeart/2005/8/layout/default"/>
    <dgm:cxn modelId="{EA95E989-801A-4D00-A369-AD6D1383C182}" type="presParOf" srcId="{C7B508FF-27B7-44B3-96F1-EF7378C12E5B}" destId="{81EDEE36-DA89-4B04-9FED-98FCDE09E066}" srcOrd="2" destOrd="0" presId="urn:microsoft.com/office/officeart/2005/8/layout/default"/>
    <dgm:cxn modelId="{BDEC8868-F284-4460-ABAF-7B43ED910691}" type="presParOf" srcId="{C7B508FF-27B7-44B3-96F1-EF7378C12E5B}" destId="{1DFDBB8C-67A4-4437-8767-C8337B4AD8A1}" srcOrd="3" destOrd="0" presId="urn:microsoft.com/office/officeart/2005/8/layout/default"/>
    <dgm:cxn modelId="{AE44A8E0-42C5-4060-BFBE-13D59B699CB0}" type="presParOf" srcId="{C7B508FF-27B7-44B3-96F1-EF7378C12E5B}" destId="{78C6A677-2ADF-4A6A-9B4A-EC28A929640C}" srcOrd="4" destOrd="0" presId="urn:microsoft.com/office/officeart/2005/8/layout/default"/>
    <dgm:cxn modelId="{42381FBC-C109-4738-B10B-5FD87E588663}" type="presParOf" srcId="{C7B508FF-27B7-44B3-96F1-EF7378C12E5B}" destId="{9B0727C5-47B3-432E-90A6-2FC4790D44DE}" srcOrd="5" destOrd="0" presId="urn:microsoft.com/office/officeart/2005/8/layout/default"/>
    <dgm:cxn modelId="{5AD96134-1B7D-455B-A7C2-9DE4AA381C3E}" type="presParOf" srcId="{C7B508FF-27B7-44B3-96F1-EF7378C12E5B}" destId="{3DA25400-5776-4D9B-80BA-A90BFE7361F7}" srcOrd="6" destOrd="0" presId="urn:microsoft.com/office/officeart/2005/8/layout/default"/>
    <dgm:cxn modelId="{30A598F7-CC32-4FE7-BC46-FACE67143C12}" type="presParOf" srcId="{C7B508FF-27B7-44B3-96F1-EF7378C12E5B}" destId="{B515D6A7-3A39-4349-98FE-00F71220D613}" srcOrd="7" destOrd="0" presId="urn:microsoft.com/office/officeart/2005/8/layout/default"/>
    <dgm:cxn modelId="{E5449032-BC09-41C1-9246-4C8DDB393F8C}" type="presParOf" srcId="{C7B508FF-27B7-44B3-96F1-EF7378C12E5B}" destId="{921802C9-E609-4067-99EA-B38D5D0D85AA}"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14EA3A5-D5D8-4BD1-821B-FC342640802D}"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zh-CN" altLang="en-US"/>
        </a:p>
      </dgm:t>
    </dgm:pt>
    <dgm:pt modelId="{8400230B-DFA1-4DD0-874C-B1DAD9459029}">
      <dgm:prSet phldrT="[文本]">
        <dgm:style>
          <a:lnRef idx="0">
            <a:schemeClr val="accent1"/>
          </a:lnRef>
          <a:fillRef idx="3">
            <a:schemeClr val="accent1"/>
          </a:fillRef>
          <a:effectRef idx="3">
            <a:schemeClr val="accent1"/>
          </a:effectRef>
          <a:fontRef idx="minor">
            <a:schemeClr val="lt1"/>
          </a:fontRef>
        </dgm:style>
      </dgm:prSet>
      <dgm:spPr/>
      <dgm:t>
        <a:bodyPr/>
        <a:lstStyle/>
        <a:p>
          <a:r>
            <a:rPr lang="en-US" altLang="zh-CN" dirty="0">
              <a:solidFill>
                <a:schemeClr val="accent5">
                  <a:lumMod val="50000"/>
                </a:schemeClr>
              </a:solidFill>
            </a:rPr>
            <a:t>《</a:t>
          </a:r>
          <a:r>
            <a:rPr lang="zh-CN" altLang="en-US" dirty="0">
              <a:solidFill>
                <a:schemeClr val="accent5">
                  <a:lumMod val="50000"/>
                </a:schemeClr>
              </a:solidFill>
            </a:rPr>
            <a:t>学位论文编写规则</a:t>
          </a:r>
          <a:r>
            <a:rPr lang="en-US" altLang="zh-CN" dirty="0">
              <a:solidFill>
                <a:schemeClr val="accent5">
                  <a:lumMod val="50000"/>
                </a:schemeClr>
              </a:solidFill>
            </a:rPr>
            <a:t>》</a:t>
          </a:r>
          <a:r>
            <a:rPr lang="zh-CN" altLang="en-US" dirty="0">
              <a:solidFill>
                <a:schemeClr val="accent5">
                  <a:lumMod val="50000"/>
                </a:schemeClr>
              </a:solidFill>
            </a:rPr>
            <a:t>（</a:t>
          </a:r>
          <a:r>
            <a:rPr lang="en-US" altLang="zh-CN" dirty="0">
              <a:solidFill>
                <a:schemeClr val="accent5">
                  <a:lumMod val="50000"/>
                </a:schemeClr>
              </a:solidFill>
            </a:rPr>
            <a:t>GB/T7713.1——2006</a:t>
          </a:r>
          <a:r>
            <a:rPr lang="zh-CN" altLang="en-US" dirty="0">
              <a:solidFill>
                <a:schemeClr val="accent5">
                  <a:lumMod val="50000"/>
                </a:schemeClr>
              </a:solidFill>
            </a:rPr>
            <a:t>）</a:t>
          </a:r>
        </a:p>
      </dgm:t>
    </dgm:pt>
    <dgm:pt modelId="{626234FD-A5EC-4B1D-AA92-95EF02CDC506}" type="parTrans" cxnId="{FBA8E97B-54C0-41D9-B595-D5801C89F43F}">
      <dgm:prSet/>
      <dgm:spPr/>
      <dgm:t>
        <a:bodyPr/>
        <a:lstStyle/>
        <a:p>
          <a:endParaRPr lang="zh-CN" altLang="en-US"/>
        </a:p>
      </dgm:t>
    </dgm:pt>
    <dgm:pt modelId="{D1C93142-F643-4A9F-98CF-EDA6F14E7399}" type="sibTrans" cxnId="{FBA8E97B-54C0-41D9-B595-D5801C89F43F}">
      <dgm:prSet/>
      <dgm:spPr/>
      <dgm:t>
        <a:bodyPr/>
        <a:lstStyle/>
        <a:p>
          <a:endParaRPr lang="zh-CN" altLang="en-US"/>
        </a:p>
      </dgm:t>
    </dgm:pt>
    <dgm:pt modelId="{4BA3072C-7BD5-4609-AC92-F86311BD3890}">
      <dgm:prSet phldrT="[文本]">
        <dgm:style>
          <a:lnRef idx="0">
            <a:schemeClr val="accent6"/>
          </a:lnRef>
          <a:fillRef idx="3">
            <a:schemeClr val="accent6"/>
          </a:fillRef>
          <a:effectRef idx="3">
            <a:schemeClr val="accent6"/>
          </a:effectRef>
          <a:fontRef idx="minor">
            <a:schemeClr val="lt1"/>
          </a:fontRef>
        </dgm:style>
      </dgm:prSet>
      <dgm:spPr/>
      <dgm:t>
        <a:bodyPr/>
        <a:lstStyle/>
        <a:p>
          <a:r>
            <a:rPr lang="zh-CN" altLang="en-US" dirty="0">
              <a:solidFill>
                <a:schemeClr val="accent5">
                  <a:lumMod val="50000"/>
                </a:schemeClr>
              </a:solidFill>
            </a:rPr>
            <a:t>  本校本专业学位论文撰写规范要求</a:t>
          </a:r>
        </a:p>
      </dgm:t>
    </dgm:pt>
    <dgm:pt modelId="{25DC6DA2-2A75-4758-8E17-7AB5E5CE59B5}" type="parTrans" cxnId="{659FEB88-9C9D-4D24-B394-6B47C963ADEC}">
      <dgm:prSet/>
      <dgm:spPr/>
      <dgm:t>
        <a:bodyPr/>
        <a:lstStyle/>
        <a:p>
          <a:endParaRPr lang="zh-CN" altLang="en-US"/>
        </a:p>
      </dgm:t>
    </dgm:pt>
    <dgm:pt modelId="{7AD8D386-D7FB-42FA-96D6-CA6DCB60F9EC}" type="sibTrans" cxnId="{659FEB88-9C9D-4D24-B394-6B47C963ADEC}">
      <dgm:prSet/>
      <dgm:spPr/>
      <dgm:t>
        <a:bodyPr/>
        <a:lstStyle/>
        <a:p>
          <a:endParaRPr lang="zh-CN" altLang="en-US"/>
        </a:p>
      </dgm:t>
    </dgm:pt>
    <dgm:pt modelId="{75ADDAAB-9D87-4124-B54D-225B70A73D3D}">
      <dgm:prSet>
        <dgm:style>
          <a:lnRef idx="0">
            <a:schemeClr val="accent3"/>
          </a:lnRef>
          <a:fillRef idx="3">
            <a:schemeClr val="accent3"/>
          </a:fillRef>
          <a:effectRef idx="3">
            <a:schemeClr val="accent3"/>
          </a:effectRef>
          <a:fontRef idx="minor">
            <a:schemeClr val="lt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US" altLang="zh-CN" dirty="0"/>
        </a:p>
        <a:p>
          <a:pPr marL="0" marR="0" indent="0" defTabSz="914400" eaLnBrk="1" fontAlgn="auto" latinLnBrk="0" hangingPunct="1">
            <a:lnSpc>
              <a:spcPct val="100000"/>
            </a:lnSpc>
            <a:spcBef>
              <a:spcPts val="0"/>
            </a:spcBef>
            <a:spcAft>
              <a:spcPts val="0"/>
            </a:spcAft>
            <a:buClrTx/>
            <a:buSzTx/>
            <a:buFontTx/>
            <a:buNone/>
            <a:tabLst/>
            <a:defRPr/>
          </a:pPr>
          <a:r>
            <a:rPr lang="en-US" altLang="zh-CN" dirty="0">
              <a:solidFill>
                <a:schemeClr val="accent5">
                  <a:lumMod val="50000"/>
                </a:schemeClr>
              </a:solidFill>
            </a:rPr>
            <a:t>《</a:t>
          </a:r>
          <a:r>
            <a:rPr lang="zh-CN" altLang="en-US" dirty="0">
              <a:solidFill>
                <a:schemeClr val="accent5">
                  <a:lumMod val="50000"/>
                </a:schemeClr>
              </a:solidFill>
            </a:rPr>
            <a:t>学术学位硕士学位论文评议标准</a:t>
          </a:r>
          <a:r>
            <a:rPr lang="en-US" altLang="zh-CN" dirty="0">
              <a:solidFill>
                <a:schemeClr val="accent5">
                  <a:lumMod val="50000"/>
                </a:schemeClr>
              </a:solidFill>
            </a:rPr>
            <a:t>》</a:t>
          </a:r>
          <a:r>
            <a:rPr lang="zh-CN" altLang="en-US" dirty="0">
              <a:solidFill>
                <a:schemeClr val="accent5">
                  <a:lumMod val="50000"/>
                </a:schemeClr>
              </a:solidFill>
            </a:rPr>
            <a:t>（江苏省</a:t>
          </a:r>
          <a:r>
            <a:rPr lang="en-US" altLang="zh-CN" dirty="0">
              <a:solidFill>
                <a:schemeClr val="accent5">
                  <a:lumMod val="50000"/>
                </a:schemeClr>
              </a:solidFill>
            </a:rPr>
            <a:t>2017</a:t>
          </a:r>
          <a:r>
            <a:rPr lang="zh-CN" altLang="en-US" dirty="0">
              <a:solidFill>
                <a:schemeClr val="accent5">
                  <a:lumMod val="50000"/>
                </a:schemeClr>
              </a:solidFill>
            </a:rPr>
            <a:t>）</a:t>
          </a:r>
        </a:p>
        <a:p>
          <a:pPr defTabSz="622300">
            <a:lnSpc>
              <a:spcPct val="90000"/>
            </a:lnSpc>
            <a:spcBef>
              <a:spcPct val="0"/>
            </a:spcBef>
            <a:spcAft>
              <a:spcPct val="35000"/>
            </a:spcAft>
          </a:pPr>
          <a:endParaRPr lang="zh-CN" altLang="en-US" dirty="0"/>
        </a:p>
      </dgm:t>
    </dgm:pt>
    <dgm:pt modelId="{81A7AE68-7691-4A6A-9B92-8F9DEDE944FB}" type="parTrans" cxnId="{0FF5DB91-2AE5-4F36-A554-7CA303020CB8}">
      <dgm:prSet/>
      <dgm:spPr/>
      <dgm:t>
        <a:bodyPr/>
        <a:lstStyle/>
        <a:p>
          <a:endParaRPr lang="zh-CN" altLang="en-US"/>
        </a:p>
      </dgm:t>
    </dgm:pt>
    <dgm:pt modelId="{DB946133-1C68-4CC6-BC10-71E0BE9C8387}" type="sibTrans" cxnId="{0FF5DB91-2AE5-4F36-A554-7CA303020CB8}">
      <dgm:prSet/>
      <dgm:spPr/>
      <dgm:t>
        <a:bodyPr/>
        <a:lstStyle/>
        <a:p>
          <a:endParaRPr lang="zh-CN" altLang="en-US"/>
        </a:p>
      </dgm:t>
    </dgm:pt>
    <dgm:pt modelId="{BDED6778-A9AA-4768-ACAB-97B337E73387}">
      <dgm:prSet>
        <dgm:style>
          <a:lnRef idx="0">
            <a:schemeClr val="accent4"/>
          </a:lnRef>
          <a:fillRef idx="3">
            <a:schemeClr val="accent4"/>
          </a:fillRef>
          <a:effectRef idx="3">
            <a:schemeClr val="accent4"/>
          </a:effectRef>
          <a:fontRef idx="minor">
            <a:schemeClr val="lt1"/>
          </a:fontRef>
        </dgm:style>
      </dgm:prSet>
      <dgm:spPr/>
      <dgm:t>
        <a:bodyPr/>
        <a:lstStyle/>
        <a:p>
          <a:r>
            <a:rPr lang="en-US" altLang="zh-CN" dirty="0">
              <a:solidFill>
                <a:schemeClr val="accent5">
                  <a:lumMod val="50000"/>
                </a:schemeClr>
              </a:solidFill>
            </a:rPr>
            <a:t>《</a:t>
          </a:r>
          <a:r>
            <a:rPr lang="zh-CN" altLang="en-US" dirty="0">
              <a:solidFill>
                <a:schemeClr val="accent5">
                  <a:lumMod val="50000"/>
                </a:schemeClr>
              </a:solidFill>
            </a:rPr>
            <a:t>专业学位硕士学位论文评议标准</a:t>
          </a:r>
          <a:r>
            <a:rPr lang="en-US" altLang="zh-CN" dirty="0">
              <a:solidFill>
                <a:schemeClr val="accent5">
                  <a:lumMod val="50000"/>
                </a:schemeClr>
              </a:solidFill>
            </a:rPr>
            <a:t>》</a:t>
          </a:r>
          <a:r>
            <a:rPr lang="zh-CN" altLang="en-US" dirty="0">
              <a:solidFill>
                <a:schemeClr val="accent5">
                  <a:lumMod val="50000"/>
                </a:schemeClr>
              </a:solidFill>
            </a:rPr>
            <a:t>（江苏省</a:t>
          </a:r>
          <a:r>
            <a:rPr lang="en-US" altLang="zh-CN" dirty="0">
              <a:solidFill>
                <a:schemeClr val="accent5">
                  <a:lumMod val="50000"/>
                </a:schemeClr>
              </a:solidFill>
            </a:rPr>
            <a:t>2017</a:t>
          </a:r>
          <a:r>
            <a:rPr lang="zh-CN" altLang="en-US" dirty="0">
              <a:solidFill>
                <a:schemeClr val="accent5">
                  <a:lumMod val="50000"/>
                </a:schemeClr>
              </a:solidFill>
            </a:rPr>
            <a:t>）</a:t>
          </a:r>
        </a:p>
      </dgm:t>
    </dgm:pt>
    <dgm:pt modelId="{A632D44D-49F0-46F5-AD22-CCFCD6B25C95}" type="parTrans" cxnId="{163B95C9-68E3-4343-97BD-F9CB6BEC0F2E}">
      <dgm:prSet/>
      <dgm:spPr/>
      <dgm:t>
        <a:bodyPr/>
        <a:lstStyle/>
        <a:p>
          <a:endParaRPr lang="zh-CN" altLang="en-US"/>
        </a:p>
      </dgm:t>
    </dgm:pt>
    <dgm:pt modelId="{47483061-9DC2-4649-BB2C-EF6853C87A3E}" type="sibTrans" cxnId="{163B95C9-68E3-4343-97BD-F9CB6BEC0F2E}">
      <dgm:prSet/>
      <dgm:spPr/>
      <dgm:t>
        <a:bodyPr/>
        <a:lstStyle/>
        <a:p>
          <a:endParaRPr lang="zh-CN" altLang="en-US"/>
        </a:p>
      </dgm:t>
    </dgm:pt>
    <dgm:pt modelId="{3E475207-917A-47EF-8BCE-A9C4BEC0729C}">
      <dgm:prSet>
        <dgm:style>
          <a:lnRef idx="0">
            <a:schemeClr val="accent4"/>
          </a:lnRef>
          <a:fillRef idx="3">
            <a:schemeClr val="accent4"/>
          </a:fillRef>
          <a:effectRef idx="3">
            <a:schemeClr val="accent4"/>
          </a:effectRef>
          <a:fontRef idx="minor">
            <a:schemeClr val="lt1"/>
          </a:fontRef>
        </dgm:style>
      </dgm:prSet>
      <dgm:spPr/>
      <dgm:t>
        <a:bodyPr/>
        <a:lstStyle/>
        <a:p>
          <a:r>
            <a:rPr lang="zh-CN" altLang="en-US" b="1" dirty="0">
              <a:solidFill>
                <a:schemeClr val="accent6">
                  <a:lumMod val="75000"/>
                </a:schemeClr>
              </a:solidFill>
            </a:rPr>
            <a:t>国家其他标准及行业规范要求</a:t>
          </a:r>
        </a:p>
      </dgm:t>
    </dgm:pt>
    <dgm:pt modelId="{1EDAC4EC-1954-4FCF-9BB0-D7FEA4BBE2BC}" type="parTrans" cxnId="{E74248F1-289B-4E28-8450-C8F71DCFD665}">
      <dgm:prSet/>
      <dgm:spPr/>
      <dgm:t>
        <a:bodyPr/>
        <a:lstStyle/>
        <a:p>
          <a:endParaRPr lang="zh-CN" altLang="en-US"/>
        </a:p>
      </dgm:t>
    </dgm:pt>
    <dgm:pt modelId="{1A0436CB-21CE-429B-B2D1-9B9D46C8FD9F}" type="sibTrans" cxnId="{E74248F1-289B-4E28-8450-C8F71DCFD665}">
      <dgm:prSet/>
      <dgm:spPr/>
      <dgm:t>
        <a:bodyPr/>
        <a:lstStyle/>
        <a:p>
          <a:endParaRPr lang="zh-CN" altLang="en-US"/>
        </a:p>
      </dgm:t>
    </dgm:pt>
    <dgm:pt modelId="{FD2BADAB-5752-4F7C-B8ED-A5B13350E317}" type="pres">
      <dgm:prSet presAssocID="{114EA3A5-D5D8-4BD1-821B-FC342640802D}" presName="linear" presStyleCnt="0">
        <dgm:presLayoutVars>
          <dgm:dir/>
          <dgm:animLvl val="lvl"/>
          <dgm:resizeHandles val="exact"/>
        </dgm:presLayoutVars>
      </dgm:prSet>
      <dgm:spPr/>
    </dgm:pt>
    <dgm:pt modelId="{B5A32FD7-ED50-41C1-81F8-1793AC8AB09E}" type="pres">
      <dgm:prSet presAssocID="{8400230B-DFA1-4DD0-874C-B1DAD9459029}" presName="parentLin" presStyleCnt="0"/>
      <dgm:spPr/>
    </dgm:pt>
    <dgm:pt modelId="{DF220385-0816-4B11-AFF4-639B5D34C0EB}" type="pres">
      <dgm:prSet presAssocID="{8400230B-DFA1-4DD0-874C-B1DAD9459029}" presName="parentLeftMargin" presStyleLbl="node1" presStyleIdx="0" presStyleCnt="5"/>
      <dgm:spPr/>
    </dgm:pt>
    <dgm:pt modelId="{B43A97C2-D0EC-40F1-AEB4-A56C6B4F6264}" type="pres">
      <dgm:prSet presAssocID="{8400230B-DFA1-4DD0-874C-B1DAD9459029}" presName="parentText" presStyleLbl="node1" presStyleIdx="0" presStyleCnt="5" custScaleX="98112" custLinFactNeighborX="13214" custLinFactNeighborY="62">
        <dgm:presLayoutVars>
          <dgm:chMax val="0"/>
          <dgm:bulletEnabled val="1"/>
        </dgm:presLayoutVars>
      </dgm:prSet>
      <dgm:spPr/>
    </dgm:pt>
    <dgm:pt modelId="{8C9C258D-B533-45D0-AF33-79BBDEFF8385}" type="pres">
      <dgm:prSet presAssocID="{8400230B-DFA1-4DD0-874C-B1DAD9459029}" presName="negativeSpace" presStyleCnt="0"/>
      <dgm:spPr/>
    </dgm:pt>
    <dgm:pt modelId="{DE113188-C840-42FC-91F7-2B1A4FB14573}" type="pres">
      <dgm:prSet presAssocID="{8400230B-DFA1-4DD0-874C-B1DAD9459029}" presName="childText" presStyleLbl="conFgAcc1" presStyleIdx="0" presStyleCnt="5">
        <dgm:presLayoutVars>
          <dgm:bulletEnabled val="1"/>
        </dgm:presLayoutVars>
      </dgm:prSet>
      <dgm:spPr/>
    </dgm:pt>
    <dgm:pt modelId="{40922703-4862-45E3-81C8-E2E7015AC231}" type="pres">
      <dgm:prSet presAssocID="{D1C93142-F643-4A9F-98CF-EDA6F14E7399}" presName="spaceBetweenRectangles" presStyleCnt="0"/>
      <dgm:spPr/>
    </dgm:pt>
    <dgm:pt modelId="{B6C7751E-043E-4BDB-BAC7-FA22653F8F48}" type="pres">
      <dgm:prSet presAssocID="{75ADDAAB-9D87-4124-B54D-225B70A73D3D}" presName="parentLin" presStyleCnt="0"/>
      <dgm:spPr/>
    </dgm:pt>
    <dgm:pt modelId="{EF6C0DD3-1ACB-4C81-90E4-F98EF85019A1}" type="pres">
      <dgm:prSet presAssocID="{75ADDAAB-9D87-4124-B54D-225B70A73D3D}" presName="parentLeftMargin" presStyleLbl="node1" presStyleIdx="0" presStyleCnt="5"/>
      <dgm:spPr/>
    </dgm:pt>
    <dgm:pt modelId="{03934ED8-B6AA-43F3-9E5B-D908A560318C}" type="pres">
      <dgm:prSet presAssocID="{75ADDAAB-9D87-4124-B54D-225B70A73D3D}" presName="parentText" presStyleLbl="node1" presStyleIdx="1" presStyleCnt="5">
        <dgm:presLayoutVars>
          <dgm:chMax val="0"/>
          <dgm:bulletEnabled val="1"/>
        </dgm:presLayoutVars>
      </dgm:prSet>
      <dgm:spPr/>
    </dgm:pt>
    <dgm:pt modelId="{0D2766EB-20B8-4E89-BB06-B1811B32A1CB}" type="pres">
      <dgm:prSet presAssocID="{75ADDAAB-9D87-4124-B54D-225B70A73D3D}" presName="negativeSpace" presStyleCnt="0"/>
      <dgm:spPr/>
    </dgm:pt>
    <dgm:pt modelId="{B25DC5B1-4BBE-4F55-B65F-C5A5E587F42F}" type="pres">
      <dgm:prSet presAssocID="{75ADDAAB-9D87-4124-B54D-225B70A73D3D}" presName="childText" presStyleLbl="conFgAcc1" presStyleIdx="1" presStyleCnt="5">
        <dgm:presLayoutVars>
          <dgm:bulletEnabled val="1"/>
        </dgm:presLayoutVars>
      </dgm:prSet>
      <dgm:spPr/>
    </dgm:pt>
    <dgm:pt modelId="{930BEDC9-75E2-419B-88EB-68307065D5BC}" type="pres">
      <dgm:prSet presAssocID="{DB946133-1C68-4CC6-BC10-71E0BE9C8387}" presName="spaceBetweenRectangles" presStyleCnt="0"/>
      <dgm:spPr/>
    </dgm:pt>
    <dgm:pt modelId="{71F9DD93-64A6-499C-861B-57E364F74F11}" type="pres">
      <dgm:prSet presAssocID="{BDED6778-A9AA-4768-ACAB-97B337E73387}" presName="parentLin" presStyleCnt="0"/>
      <dgm:spPr/>
    </dgm:pt>
    <dgm:pt modelId="{662A0DF5-BC14-410B-B35E-A2BCDCDF99EC}" type="pres">
      <dgm:prSet presAssocID="{BDED6778-A9AA-4768-ACAB-97B337E73387}" presName="parentLeftMargin" presStyleLbl="node1" presStyleIdx="1" presStyleCnt="5"/>
      <dgm:spPr/>
    </dgm:pt>
    <dgm:pt modelId="{F8A3B727-EEF6-4601-8249-10C36756EE0F}" type="pres">
      <dgm:prSet presAssocID="{BDED6778-A9AA-4768-ACAB-97B337E73387}" presName="parentText" presStyleLbl="node1" presStyleIdx="2" presStyleCnt="5">
        <dgm:presLayoutVars>
          <dgm:chMax val="0"/>
          <dgm:bulletEnabled val="1"/>
        </dgm:presLayoutVars>
      </dgm:prSet>
      <dgm:spPr/>
    </dgm:pt>
    <dgm:pt modelId="{6B5E22BD-3B02-4740-A777-03A67BE110F1}" type="pres">
      <dgm:prSet presAssocID="{BDED6778-A9AA-4768-ACAB-97B337E73387}" presName="negativeSpace" presStyleCnt="0"/>
      <dgm:spPr/>
    </dgm:pt>
    <dgm:pt modelId="{FDA3FBC6-5353-44BC-BE5F-AE2EDED11B03}" type="pres">
      <dgm:prSet presAssocID="{BDED6778-A9AA-4768-ACAB-97B337E73387}" presName="childText" presStyleLbl="conFgAcc1" presStyleIdx="2" presStyleCnt="5">
        <dgm:presLayoutVars>
          <dgm:bulletEnabled val="1"/>
        </dgm:presLayoutVars>
      </dgm:prSet>
      <dgm:spPr/>
    </dgm:pt>
    <dgm:pt modelId="{862BA5DF-E6EF-43A7-9C8F-D6121E47D774}" type="pres">
      <dgm:prSet presAssocID="{47483061-9DC2-4649-BB2C-EF6853C87A3E}" presName="spaceBetweenRectangles" presStyleCnt="0"/>
      <dgm:spPr/>
    </dgm:pt>
    <dgm:pt modelId="{EC23D161-4ED1-4CE6-BF7D-7175AB94A94A}" type="pres">
      <dgm:prSet presAssocID="{4BA3072C-7BD5-4609-AC92-F86311BD3890}" presName="parentLin" presStyleCnt="0"/>
      <dgm:spPr/>
    </dgm:pt>
    <dgm:pt modelId="{619E5AC4-407A-4725-8061-338D83A99EAF}" type="pres">
      <dgm:prSet presAssocID="{4BA3072C-7BD5-4609-AC92-F86311BD3890}" presName="parentLeftMargin" presStyleLbl="node1" presStyleIdx="2" presStyleCnt="5"/>
      <dgm:spPr/>
    </dgm:pt>
    <dgm:pt modelId="{1DF0B881-AAEF-4434-9B77-BB0221785E0E}" type="pres">
      <dgm:prSet presAssocID="{4BA3072C-7BD5-4609-AC92-F86311BD3890}" presName="parentText" presStyleLbl="node1" presStyleIdx="3" presStyleCnt="5">
        <dgm:presLayoutVars>
          <dgm:chMax val="0"/>
          <dgm:bulletEnabled val="1"/>
        </dgm:presLayoutVars>
      </dgm:prSet>
      <dgm:spPr/>
    </dgm:pt>
    <dgm:pt modelId="{213379D6-B1A6-42AA-B331-A0104443582B}" type="pres">
      <dgm:prSet presAssocID="{4BA3072C-7BD5-4609-AC92-F86311BD3890}" presName="negativeSpace" presStyleCnt="0"/>
      <dgm:spPr/>
    </dgm:pt>
    <dgm:pt modelId="{B19112A3-36F9-44A0-8445-AA7E6D658DEC}" type="pres">
      <dgm:prSet presAssocID="{4BA3072C-7BD5-4609-AC92-F86311BD3890}" presName="childText" presStyleLbl="conFgAcc1" presStyleIdx="3" presStyleCnt="5">
        <dgm:presLayoutVars>
          <dgm:bulletEnabled val="1"/>
        </dgm:presLayoutVars>
      </dgm:prSet>
      <dgm:spPr/>
    </dgm:pt>
    <dgm:pt modelId="{9F3AF919-1C14-4D72-8E5C-32AF531B9083}" type="pres">
      <dgm:prSet presAssocID="{7AD8D386-D7FB-42FA-96D6-CA6DCB60F9EC}" presName="spaceBetweenRectangles" presStyleCnt="0"/>
      <dgm:spPr/>
    </dgm:pt>
    <dgm:pt modelId="{4CB729F3-5FF0-4948-AEA2-6F444EE9687B}" type="pres">
      <dgm:prSet presAssocID="{3E475207-917A-47EF-8BCE-A9C4BEC0729C}" presName="parentLin" presStyleCnt="0"/>
      <dgm:spPr/>
    </dgm:pt>
    <dgm:pt modelId="{6D088716-444B-4643-836D-1ED568529DE9}" type="pres">
      <dgm:prSet presAssocID="{3E475207-917A-47EF-8BCE-A9C4BEC0729C}" presName="parentLeftMargin" presStyleLbl="node1" presStyleIdx="3" presStyleCnt="5"/>
      <dgm:spPr/>
    </dgm:pt>
    <dgm:pt modelId="{EA21CA0D-D1C1-4CCC-A8AA-6A433072E5E3}" type="pres">
      <dgm:prSet presAssocID="{3E475207-917A-47EF-8BCE-A9C4BEC0729C}" presName="parentText" presStyleLbl="node1" presStyleIdx="4" presStyleCnt="5">
        <dgm:presLayoutVars>
          <dgm:chMax val="0"/>
          <dgm:bulletEnabled val="1"/>
        </dgm:presLayoutVars>
      </dgm:prSet>
      <dgm:spPr/>
    </dgm:pt>
    <dgm:pt modelId="{00DA3E69-F82F-4E48-BDF7-0B312D639A26}" type="pres">
      <dgm:prSet presAssocID="{3E475207-917A-47EF-8BCE-A9C4BEC0729C}" presName="negativeSpace" presStyleCnt="0"/>
      <dgm:spPr/>
    </dgm:pt>
    <dgm:pt modelId="{9E78B861-7743-462E-9AFF-13ADEFC82F54}" type="pres">
      <dgm:prSet presAssocID="{3E475207-917A-47EF-8BCE-A9C4BEC0729C}" presName="childText" presStyleLbl="conFgAcc1" presStyleIdx="4" presStyleCnt="5">
        <dgm:presLayoutVars>
          <dgm:bulletEnabled val="1"/>
        </dgm:presLayoutVars>
      </dgm:prSet>
      <dgm:spPr/>
    </dgm:pt>
  </dgm:ptLst>
  <dgm:cxnLst>
    <dgm:cxn modelId="{9E69F200-1E76-4163-88EC-97110FE9D60A}" type="presOf" srcId="{75ADDAAB-9D87-4124-B54D-225B70A73D3D}" destId="{EF6C0DD3-1ACB-4C81-90E4-F98EF85019A1}" srcOrd="0" destOrd="0" presId="urn:microsoft.com/office/officeart/2005/8/layout/list1"/>
    <dgm:cxn modelId="{0FE1DA24-5CB5-46B1-988D-3C1B3343137D}" type="presOf" srcId="{8400230B-DFA1-4DD0-874C-B1DAD9459029}" destId="{DF220385-0816-4B11-AFF4-639B5D34C0EB}" srcOrd="0" destOrd="0" presId="urn:microsoft.com/office/officeart/2005/8/layout/list1"/>
    <dgm:cxn modelId="{44EE8E2E-40B7-47F7-9251-AAECC61C6847}" type="presOf" srcId="{75ADDAAB-9D87-4124-B54D-225B70A73D3D}" destId="{03934ED8-B6AA-43F3-9E5B-D908A560318C}" srcOrd="1" destOrd="0" presId="urn:microsoft.com/office/officeart/2005/8/layout/list1"/>
    <dgm:cxn modelId="{DC31E23A-7CC3-4881-8881-31D8AC1BDC73}" type="presOf" srcId="{3E475207-917A-47EF-8BCE-A9C4BEC0729C}" destId="{6D088716-444B-4643-836D-1ED568529DE9}" srcOrd="0" destOrd="0" presId="urn:microsoft.com/office/officeart/2005/8/layout/list1"/>
    <dgm:cxn modelId="{62988F53-BF13-4A2C-82CD-AA30627B74D5}" type="presOf" srcId="{114EA3A5-D5D8-4BD1-821B-FC342640802D}" destId="{FD2BADAB-5752-4F7C-B8ED-A5B13350E317}" srcOrd="0" destOrd="0" presId="urn:microsoft.com/office/officeart/2005/8/layout/list1"/>
    <dgm:cxn modelId="{FBA8E97B-54C0-41D9-B595-D5801C89F43F}" srcId="{114EA3A5-D5D8-4BD1-821B-FC342640802D}" destId="{8400230B-DFA1-4DD0-874C-B1DAD9459029}" srcOrd="0" destOrd="0" parTransId="{626234FD-A5EC-4B1D-AA92-95EF02CDC506}" sibTransId="{D1C93142-F643-4A9F-98CF-EDA6F14E7399}"/>
    <dgm:cxn modelId="{659FEB88-9C9D-4D24-B394-6B47C963ADEC}" srcId="{114EA3A5-D5D8-4BD1-821B-FC342640802D}" destId="{4BA3072C-7BD5-4609-AC92-F86311BD3890}" srcOrd="3" destOrd="0" parTransId="{25DC6DA2-2A75-4758-8E17-7AB5E5CE59B5}" sibTransId="{7AD8D386-D7FB-42FA-96D6-CA6DCB60F9EC}"/>
    <dgm:cxn modelId="{4099198B-72DB-4CD4-9077-6820DFCF518E}" type="presOf" srcId="{BDED6778-A9AA-4768-ACAB-97B337E73387}" destId="{F8A3B727-EEF6-4601-8249-10C36756EE0F}" srcOrd="1" destOrd="0" presId="urn:microsoft.com/office/officeart/2005/8/layout/list1"/>
    <dgm:cxn modelId="{0FF5DB91-2AE5-4F36-A554-7CA303020CB8}" srcId="{114EA3A5-D5D8-4BD1-821B-FC342640802D}" destId="{75ADDAAB-9D87-4124-B54D-225B70A73D3D}" srcOrd="1" destOrd="0" parTransId="{81A7AE68-7691-4A6A-9B92-8F9DEDE944FB}" sibTransId="{DB946133-1C68-4CC6-BC10-71E0BE9C8387}"/>
    <dgm:cxn modelId="{B4C8EEAE-2937-417D-AA6F-DDCBFC17FFF0}" type="presOf" srcId="{BDED6778-A9AA-4768-ACAB-97B337E73387}" destId="{662A0DF5-BC14-410B-B35E-A2BCDCDF99EC}" srcOrd="0" destOrd="0" presId="urn:microsoft.com/office/officeart/2005/8/layout/list1"/>
    <dgm:cxn modelId="{002327B8-39E8-434D-A920-4D565CCC387C}" type="presOf" srcId="{3E475207-917A-47EF-8BCE-A9C4BEC0729C}" destId="{EA21CA0D-D1C1-4CCC-A8AA-6A433072E5E3}" srcOrd="1" destOrd="0" presId="urn:microsoft.com/office/officeart/2005/8/layout/list1"/>
    <dgm:cxn modelId="{61ED6FB9-03C8-4D7A-AC42-A19F78F7A2B6}" type="presOf" srcId="{4BA3072C-7BD5-4609-AC92-F86311BD3890}" destId="{1DF0B881-AAEF-4434-9B77-BB0221785E0E}" srcOrd="1" destOrd="0" presId="urn:microsoft.com/office/officeart/2005/8/layout/list1"/>
    <dgm:cxn modelId="{2894DEC5-2F0A-41A6-A5B6-34839646AE23}" type="presOf" srcId="{8400230B-DFA1-4DD0-874C-B1DAD9459029}" destId="{B43A97C2-D0EC-40F1-AEB4-A56C6B4F6264}" srcOrd="1" destOrd="0" presId="urn:microsoft.com/office/officeart/2005/8/layout/list1"/>
    <dgm:cxn modelId="{163B95C9-68E3-4343-97BD-F9CB6BEC0F2E}" srcId="{114EA3A5-D5D8-4BD1-821B-FC342640802D}" destId="{BDED6778-A9AA-4768-ACAB-97B337E73387}" srcOrd="2" destOrd="0" parTransId="{A632D44D-49F0-46F5-AD22-CCFCD6B25C95}" sibTransId="{47483061-9DC2-4649-BB2C-EF6853C87A3E}"/>
    <dgm:cxn modelId="{9F042DDB-05CA-40A7-86F1-B967485B7408}" type="presOf" srcId="{4BA3072C-7BD5-4609-AC92-F86311BD3890}" destId="{619E5AC4-407A-4725-8061-338D83A99EAF}" srcOrd="0" destOrd="0" presId="urn:microsoft.com/office/officeart/2005/8/layout/list1"/>
    <dgm:cxn modelId="{E74248F1-289B-4E28-8450-C8F71DCFD665}" srcId="{114EA3A5-D5D8-4BD1-821B-FC342640802D}" destId="{3E475207-917A-47EF-8BCE-A9C4BEC0729C}" srcOrd="4" destOrd="0" parTransId="{1EDAC4EC-1954-4FCF-9BB0-D7FEA4BBE2BC}" sibTransId="{1A0436CB-21CE-429B-B2D1-9B9D46C8FD9F}"/>
    <dgm:cxn modelId="{EA7DBDCB-0CAC-41A4-905F-E7C20019DCE7}" type="presParOf" srcId="{FD2BADAB-5752-4F7C-B8ED-A5B13350E317}" destId="{B5A32FD7-ED50-41C1-81F8-1793AC8AB09E}" srcOrd="0" destOrd="0" presId="urn:microsoft.com/office/officeart/2005/8/layout/list1"/>
    <dgm:cxn modelId="{EF8B9908-C234-45BA-AE1D-60555D6C67F4}" type="presParOf" srcId="{B5A32FD7-ED50-41C1-81F8-1793AC8AB09E}" destId="{DF220385-0816-4B11-AFF4-639B5D34C0EB}" srcOrd="0" destOrd="0" presId="urn:microsoft.com/office/officeart/2005/8/layout/list1"/>
    <dgm:cxn modelId="{300C7DDF-8F12-4EC7-9164-0C98A3B5971C}" type="presParOf" srcId="{B5A32FD7-ED50-41C1-81F8-1793AC8AB09E}" destId="{B43A97C2-D0EC-40F1-AEB4-A56C6B4F6264}" srcOrd="1" destOrd="0" presId="urn:microsoft.com/office/officeart/2005/8/layout/list1"/>
    <dgm:cxn modelId="{82DF3EED-FC8B-4FA5-8FF5-BB3E980ECD7C}" type="presParOf" srcId="{FD2BADAB-5752-4F7C-B8ED-A5B13350E317}" destId="{8C9C258D-B533-45D0-AF33-79BBDEFF8385}" srcOrd="1" destOrd="0" presId="urn:microsoft.com/office/officeart/2005/8/layout/list1"/>
    <dgm:cxn modelId="{D1ED1D4D-9D11-4EB8-8F8B-B7231FFBE42C}" type="presParOf" srcId="{FD2BADAB-5752-4F7C-B8ED-A5B13350E317}" destId="{DE113188-C840-42FC-91F7-2B1A4FB14573}" srcOrd="2" destOrd="0" presId="urn:microsoft.com/office/officeart/2005/8/layout/list1"/>
    <dgm:cxn modelId="{4067DF2A-7C87-4EF6-81BB-82EEF322C7E4}" type="presParOf" srcId="{FD2BADAB-5752-4F7C-B8ED-A5B13350E317}" destId="{40922703-4862-45E3-81C8-E2E7015AC231}" srcOrd="3" destOrd="0" presId="urn:microsoft.com/office/officeart/2005/8/layout/list1"/>
    <dgm:cxn modelId="{81D45BD9-57DF-4136-809C-4A184E33D0EB}" type="presParOf" srcId="{FD2BADAB-5752-4F7C-B8ED-A5B13350E317}" destId="{B6C7751E-043E-4BDB-BAC7-FA22653F8F48}" srcOrd="4" destOrd="0" presId="urn:microsoft.com/office/officeart/2005/8/layout/list1"/>
    <dgm:cxn modelId="{16D8457E-3D96-45AC-92BE-30590C497DBB}" type="presParOf" srcId="{B6C7751E-043E-4BDB-BAC7-FA22653F8F48}" destId="{EF6C0DD3-1ACB-4C81-90E4-F98EF85019A1}" srcOrd="0" destOrd="0" presId="urn:microsoft.com/office/officeart/2005/8/layout/list1"/>
    <dgm:cxn modelId="{C2AA53E5-AFA3-4722-A675-CDA27C6E8AE1}" type="presParOf" srcId="{B6C7751E-043E-4BDB-BAC7-FA22653F8F48}" destId="{03934ED8-B6AA-43F3-9E5B-D908A560318C}" srcOrd="1" destOrd="0" presId="urn:microsoft.com/office/officeart/2005/8/layout/list1"/>
    <dgm:cxn modelId="{8311B611-AD9C-4CC3-99E7-42A9232C6850}" type="presParOf" srcId="{FD2BADAB-5752-4F7C-B8ED-A5B13350E317}" destId="{0D2766EB-20B8-4E89-BB06-B1811B32A1CB}" srcOrd="5" destOrd="0" presId="urn:microsoft.com/office/officeart/2005/8/layout/list1"/>
    <dgm:cxn modelId="{49C590A8-8C05-4BB2-B20E-7D0561D2CD9E}" type="presParOf" srcId="{FD2BADAB-5752-4F7C-B8ED-A5B13350E317}" destId="{B25DC5B1-4BBE-4F55-B65F-C5A5E587F42F}" srcOrd="6" destOrd="0" presId="urn:microsoft.com/office/officeart/2005/8/layout/list1"/>
    <dgm:cxn modelId="{0153BBAD-B794-4B61-A19D-1D7084BB7EC0}" type="presParOf" srcId="{FD2BADAB-5752-4F7C-B8ED-A5B13350E317}" destId="{930BEDC9-75E2-419B-88EB-68307065D5BC}" srcOrd="7" destOrd="0" presId="urn:microsoft.com/office/officeart/2005/8/layout/list1"/>
    <dgm:cxn modelId="{14C4C104-FBC3-4C40-A12E-1738F05DFA2E}" type="presParOf" srcId="{FD2BADAB-5752-4F7C-B8ED-A5B13350E317}" destId="{71F9DD93-64A6-499C-861B-57E364F74F11}" srcOrd="8" destOrd="0" presId="urn:microsoft.com/office/officeart/2005/8/layout/list1"/>
    <dgm:cxn modelId="{3C51F6D6-DFEC-4406-B7A8-6EA875453DF1}" type="presParOf" srcId="{71F9DD93-64A6-499C-861B-57E364F74F11}" destId="{662A0DF5-BC14-410B-B35E-A2BCDCDF99EC}" srcOrd="0" destOrd="0" presId="urn:microsoft.com/office/officeart/2005/8/layout/list1"/>
    <dgm:cxn modelId="{5267E0E3-D5F7-4707-9677-14C4B15CD669}" type="presParOf" srcId="{71F9DD93-64A6-499C-861B-57E364F74F11}" destId="{F8A3B727-EEF6-4601-8249-10C36756EE0F}" srcOrd="1" destOrd="0" presId="urn:microsoft.com/office/officeart/2005/8/layout/list1"/>
    <dgm:cxn modelId="{917AAB9F-E239-405E-9ED5-86C7512E4E75}" type="presParOf" srcId="{FD2BADAB-5752-4F7C-B8ED-A5B13350E317}" destId="{6B5E22BD-3B02-4740-A777-03A67BE110F1}" srcOrd="9" destOrd="0" presId="urn:microsoft.com/office/officeart/2005/8/layout/list1"/>
    <dgm:cxn modelId="{6DE43A33-C4DC-41E4-8463-1B452130D205}" type="presParOf" srcId="{FD2BADAB-5752-4F7C-B8ED-A5B13350E317}" destId="{FDA3FBC6-5353-44BC-BE5F-AE2EDED11B03}" srcOrd="10" destOrd="0" presId="urn:microsoft.com/office/officeart/2005/8/layout/list1"/>
    <dgm:cxn modelId="{6D75416D-1877-4931-974A-B08314B7D719}" type="presParOf" srcId="{FD2BADAB-5752-4F7C-B8ED-A5B13350E317}" destId="{862BA5DF-E6EF-43A7-9C8F-D6121E47D774}" srcOrd="11" destOrd="0" presId="urn:microsoft.com/office/officeart/2005/8/layout/list1"/>
    <dgm:cxn modelId="{EA0D49BF-5491-4BDF-9307-86EAED059042}" type="presParOf" srcId="{FD2BADAB-5752-4F7C-B8ED-A5B13350E317}" destId="{EC23D161-4ED1-4CE6-BF7D-7175AB94A94A}" srcOrd="12" destOrd="0" presId="urn:microsoft.com/office/officeart/2005/8/layout/list1"/>
    <dgm:cxn modelId="{48690748-9A62-4D45-9E39-617FC6436553}" type="presParOf" srcId="{EC23D161-4ED1-4CE6-BF7D-7175AB94A94A}" destId="{619E5AC4-407A-4725-8061-338D83A99EAF}" srcOrd="0" destOrd="0" presId="urn:microsoft.com/office/officeart/2005/8/layout/list1"/>
    <dgm:cxn modelId="{CD895E3D-674E-40A0-840E-18235843D0CC}" type="presParOf" srcId="{EC23D161-4ED1-4CE6-BF7D-7175AB94A94A}" destId="{1DF0B881-AAEF-4434-9B77-BB0221785E0E}" srcOrd="1" destOrd="0" presId="urn:microsoft.com/office/officeart/2005/8/layout/list1"/>
    <dgm:cxn modelId="{6351E099-9DEC-4069-A45F-2046377AD070}" type="presParOf" srcId="{FD2BADAB-5752-4F7C-B8ED-A5B13350E317}" destId="{213379D6-B1A6-42AA-B331-A0104443582B}" srcOrd="13" destOrd="0" presId="urn:microsoft.com/office/officeart/2005/8/layout/list1"/>
    <dgm:cxn modelId="{B6DDF944-3B10-46A9-A656-870A66BE3745}" type="presParOf" srcId="{FD2BADAB-5752-4F7C-B8ED-A5B13350E317}" destId="{B19112A3-36F9-44A0-8445-AA7E6D658DEC}" srcOrd="14" destOrd="0" presId="urn:microsoft.com/office/officeart/2005/8/layout/list1"/>
    <dgm:cxn modelId="{DC825117-46B5-409B-907E-F74E6E1DE24A}" type="presParOf" srcId="{FD2BADAB-5752-4F7C-B8ED-A5B13350E317}" destId="{9F3AF919-1C14-4D72-8E5C-32AF531B9083}" srcOrd="15" destOrd="0" presId="urn:microsoft.com/office/officeart/2005/8/layout/list1"/>
    <dgm:cxn modelId="{F0A9A185-DC95-46C1-9E4B-E7B339DC013C}" type="presParOf" srcId="{FD2BADAB-5752-4F7C-B8ED-A5B13350E317}" destId="{4CB729F3-5FF0-4948-AEA2-6F444EE9687B}" srcOrd="16" destOrd="0" presId="urn:microsoft.com/office/officeart/2005/8/layout/list1"/>
    <dgm:cxn modelId="{71E264A8-D4A6-4671-8DE1-0E7CA888F940}" type="presParOf" srcId="{4CB729F3-5FF0-4948-AEA2-6F444EE9687B}" destId="{6D088716-444B-4643-836D-1ED568529DE9}" srcOrd="0" destOrd="0" presId="urn:microsoft.com/office/officeart/2005/8/layout/list1"/>
    <dgm:cxn modelId="{C4DE9BB1-D10A-4061-BB68-63770290EB7D}" type="presParOf" srcId="{4CB729F3-5FF0-4948-AEA2-6F444EE9687B}" destId="{EA21CA0D-D1C1-4CCC-A8AA-6A433072E5E3}" srcOrd="1" destOrd="0" presId="urn:microsoft.com/office/officeart/2005/8/layout/list1"/>
    <dgm:cxn modelId="{A1B0FEEE-E5DC-4B1B-87B5-30828944D7C7}" type="presParOf" srcId="{FD2BADAB-5752-4F7C-B8ED-A5B13350E317}" destId="{00DA3E69-F82F-4E48-BDF7-0B312D639A26}" srcOrd="17" destOrd="0" presId="urn:microsoft.com/office/officeart/2005/8/layout/list1"/>
    <dgm:cxn modelId="{F759D23D-FEA4-4DD8-8963-7FF9A4EBE62C}" type="presParOf" srcId="{FD2BADAB-5752-4F7C-B8ED-A5B13350E317}" destId="{9E78B861-7743-462E-9AFF-13ADEFC82F5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6AB261D-0B47-457E-A4B0-A8AB7FF1034E}" type="doc">
      <dgm:prSet loTypeId="urn:microsoft.com/office/officeart/2005/8/layout/hierarchy3" loCatId="hierarchy" qsTypeId="urn:microsoft.com/office/officeart/2005/8/quickstyle/simple1" qsCatId="simple" csTypeId="urn:microsoft.com/office/officeart/2005/8/colors/accent6_1" csCatId="accent6" phldr="1"/>
      <dgm:spPr/>
      <dgm:t>
        <a:bodyPr/>
        <a:lstStyle/>
        <a:p>
          <a:endParaRPr lang="zh-CN" altLang="en-US"/>
        </a:p>
      </dgm:t>
    </dgm:pt>
    <dgm:pt modelId="{6A3521E3-60AD-43E8-BEE1-C19A931E7393}">
      <dgm:prSet phldrT="[文本]">
        <dgm:style>
          <a:lnRef idx="0">
            <a:schemeClr val="accent3"/>
          </a:lnRef>
          <a:fillRef idx="3">
            <a:schemeClr val="accent3"/>
          </a:fillRef>
          <a:effectRef idx="3">
            <a:schemeClr val="accent3"/>
          </a:effectRef>
          <a:fontRef idx="minor">
            <a:schemeClr val="lt1"/>
          </a:fontRef>
        </dgm:style>
      </dgm:prSet>
      <dgm:spPr/>
      <dgm:t>
        <a:bodyPr/>
        <a:lstStyle/>
        <a:p>
          <a:r>
            <a:rPr lang="zh-CN" altLang="en-US" dirty="0">
              <a:solidFill>
                <a:srgbClr val="FF0000"/>
              </a:solidFill>
            </a:rPr>
            <a:t>内  评</a:t>
          </a:r>
        </a:p>
      </dgm:t>
    </dgm:pt>
    <dgm:pt modelId="{4DABE1BF-FB6F-4489-A65C-16CD05638820}" type="parTrans" cxnId="{8404C805-DA06-4642-8BF4-630C15128BBB}">
      <dgm:prSet/>
      <dgm:spPr/>
      <dgm:t>
        <a:bodyPr/>
        <a:lstStyle/>
        <a:p>
          <a:endParaRPr lang="zh-CN" altLang="en-US"/>
        </a:p>
      </dgm:t>
    </dgm:pt>
    <dgm:pt modelId="{018A32BD-3882-4C60-9CDE-57313874B949}" type="sibTrans" cxnId="{8404C805-DA06-4642-8BF4-630C15128BBB}">
      <dgm:prSet/>
      <dgm:spPr/>
      <dgm:t>
        <a:bodyPr/>
        <a:lstStyle/>
        <a:p>
          <a:endParaRPr lang="zh-CN" altLang="en-US"/>
        </a:p>
      </dgm:t>
    </dgm:pt>
    <dgm:pt modelId="{367391D5-FDD5-4533-AB72-3495C53F34CA}">
      <dgm:prSet phldrT="[文本]">
        <dgm:style>
          <a:lnRef idx="1">
            <a:schemeClr val="accent2"/>
          </a:lnRef>
          <a:fillRef idx="2">
            <a:schemeClr val="accent2"/>
          </a:fillRef>
          <a:effectRef idx="1">
            <a:schemeClr val="accent2"/>
          </a:effectRef>
          <a:fontRef idx="minor">
            <a:schemeClr val="dk1"/>
          </a:fontRef>
        </dgm:style>
      </dgm:prSet>
      <dgm:spPr/>
      <dgm:t>
        <a:bodyPr/>
        <a:lstStyle/>
        <a:p>
          <a:r>
            <a:rPr lang="zh-CN" altLang="en-US" dirty="0"/>
            <a:t>学生论文</a:t>
          </a:r>
        </a:p>
      </dgm:t>
    </dgm:pt>
    <dgm:pt modelId="{0A8F11F1-4F67-4DAD-9625-DD1A94442937}" type="parTrans" cxnId="{C6E7975E-F794-4CED-8D35-34D65E5119F4}">
      <dgm:prSet/>
      <dgm:spPr/>
      <dgm:t>
        <a:bodyPr/>
        <a:lstStyle/>
        <a:p>
          <a:endParaRPr lang="zh-CN" altLang="en-US"/>
        </a:p>
      </dgm:t>
    </dgm:pt>
    <dgm:pt modelId="{A25CA6C2-C886-43D3-BE22-DF59F1EA20D7}" type="sibTrans" cxnId="{C6E7975E-F794-4CED-8D35-34D65E5119F4}">
      <dgm:prSet/>
      <dgm:spPr/>
      <dgm:t>
        <a:bodyPr/>
        <a:lstStyle/>
        <a:p>
          <a:endParaRPr lang="zh-CN" altLang="en-US"/>
        </a:p>
      </dgm:t>
    </dgm:pt>
    <dgm:pt modelId="{139DAD51-835B-471B-A0B3-0B36E1602C72}">
      <dgm:prSet phldrT="[文本]">
        <dgm:style>
          <a:lnRef idx="3">
            <a:schemeClr val="lt1"/>
          </a:lnRef>
          <a:fillRef idx="1">
            <a:schemeClr val="accent3"/>
          </a:fillRef>
          <a:effectRef idx="1">
            <a:schemeClr val="accent3"/>
          </a:effectRef>
          <a:fontRef idx="minor">
            <a:schemeClr val="lt1"/>
          </a:fontRef>
        </dgm:style>
      </dgm:prSet>
      <dgm:spPr/>
      <dgm:t>
        <a:bodyPr/>
        <a:lstStyle/>
        <a:p>
          <a:r>
            <a:rPr lang="zh-CN" altLang="en-US" dirty="0"/>
            <a:t>校内论文</a:t>
          </a:r>
        </a:p>
      </dgm:t>
    </dgm:pt>
    <dgm:pt modelId="{28660056-DEE4-4306-8B98-5F9708632B69}" type="parTrans" cxnId="{356ADD0D-76D3-4AA4-BABC-2FF951C3EAB4}">
      <dgm:prSet/>
      <dgm:spPr/>
      <dgm:t>
        <a:bodyPr/>
        <a:lstStyle/>
        <a:p>
          <a:endParaRPr lang="zh-CN" altLang="en-US"/>
        </a:p>
      </dgm:t>
    </dgm:pt>
    <dgm:pt modelId="{FB10592F-38DA-4BF9-AB0F-97DB61085B97}" type="sibTrans" cxnId="{356ADD0D-76D3-4AA4-BABC-2FF951C3EAB4}">
      <dgm:prSet/>
      <dgm:spPr/>
      <dgm:t>
        <a:bodyPr/>
        <a:lstStyle/>
        <a:p>
          <a:endParaRPr lang="zh-CN" altLang="en-US"/>
        </a:p>
      </dgm:t>
    </dgm:pt>
    <dgm:pt modelId="{04AEB8F0-5501-4A1E-A015-8B311B2CC045}">
      <dgm:prSet phldrT="[文本]">
        <dgm:style>
          <a:lnRef idx="0">
            <a:schemeClr val="accent4"/>
          </a:lnRef>
          <a:fillRef idx="3">
            <a:schemeClr val="accent4"/>
          </a:fillRef>
          <a:effectRef idx="3">
            <a:schemeClr val="accent4"/>
          </a:effectRef>
          <a:fontRef idx="minor">
            <a:schemeClr val="lt1"/>
          </a:fontRef>
        </dgm:style>
      </dgm:prSet>
      <dgm:spPr/>
      <dgm:t>
        <a:bodyPr/>
        <a:lstStyle/>
        <a:p>
          <a:r>
            <a:rPr lang="zh-CN" altLang="en-US" dirty="0">
              <a:solidFill>
                <a:srgbClr val="FF0000"/>
              </a:solidFill>
            </a:rPr>
            <a:t>外  评</a:t>
          </a:r>
        </a:p>
      </dgm:t>
    </dgm:pt>
    <dgm:pt modelId="{FC267EC1-F312-4639-ACFC-2E601CA663B7}" type="parTrans" cxnId="{454B7569-9095-41AC-8B6F-1088C3351BFF}">
      <dgm:prSet/>
      <dgm:spPr/>
      <dgm:t>
        <a:bodyPr/>
        <a:lstStyle/>
        <a:p>
          <a:endParaRPr lang="zh-CN" altLang="en-US"/>
        </a:p>
      </dgm:t>
    </dgm:pt>
    <dgm:pt modelId="{C9390108-7E74-4E16-B202-734AE80FB9D3}" type="sibTrans" cxnId="{454B7569-9095-41AC-8B6F-1088C3351BFF}">
      <dgm:prSet/>
      <dgm:spPr/>
      <dgm:t>
        <a:bodyPr/>
        <a:lstStyle/>
        <a:p>
          <a:endParaRPr lang="zh-CN" altLang="en-US"/>
        </a:p>
      </dgm:t>
    </dgm:pt>
    <dgm:pt modelId="{BBD00024-586C-4887-ADDC-77E17F016F4D}">
      <dgm:prSet phldrT="[文本]">
        <dgm:style>
          <a:lnRef idx="1">
            <a:schemeClr val="accent4"/>
          </a:lnRef>
          <a:fillRef idx="2">
            <a:schemeClr val="accent4"/>
          </a:fillRef>
          <a:effectRef idx="1">
            <a:schemeClr val="accent4"/>
          </a:effectRef>
          <a:fontRef idx="minor">
            <a:schemeClr val="dk1"/>
          </a:fontRef>
        </dgm:style>
      </dgm:prSet>
      <dgm:spPr/>
      <dgm:t>
        <a:bodyPr/>
        <a:lstStyle/>
        <a:p>
          <a:r>
            <a:rPr lang="zh-CN" altLang="en-US" dirty="0"/>
            <a:t>校外论文</a:t>
          </a:r>
        </a:p>
      </dgm:t>
    </dgm:pt>
    <dgm:pt modelId="{74291272-BB42-4773-8F96-6ED21944410A}" type="parTrans" cxnId="{97D0EA68-1963-4EE7-8AF7-F77DAA1AD3CF}">
      <dgm:prSet/>
      <dgm:spPr/>
      <dgm:t>
        <a:bodyPr/>
        <a:lstStyle/>
        <a:p>
          <a:endParaRPr lang="zh-CN" altLang="en-US"/>
        </a:p>
      </dgm:t>
    </dgm:pt>
    <dgm:pt modelId="{E9C71D73-598C-4635-852E-FFF1D46EB184}" type="sibTrans" cxnId="{97D0EA68-1963-4EE7-8AF7-F77DAA1AD3CF}">
      <dgm:prSet/>
      <dgm:spPr/>
      <dgm:t>
        <a:bodyPr/>
        <a:lstStyle/>
        <a:p>
          <a:endParaRPr lang="zh-CN" altLang="en-US"/>
        </a:p>
      </dgm:t>
    </dgm:pt>
    <dgm:pt modelId="{AF4A3674-C184-45AB-9B19-704019B19CA2}">
      <dgm:prSet phldrT="[文本]">
        <dgm:style>
          <a:lnRef idx="3">
            <a:schemeClr val="lt1"/>
          </a:lnRef>
          <a:fillRef idx="1">
            <a:schemeClr val="accent6"/>
          </a:fillRef>
          <a:effectRef idx="1">
            <a:schemeClr val="accent6"/>
          </a:effectRef>
          <a:fontRef idx="minor">
            <a:schemeClr val="lt1"/>
          </a:fontRef>
        </dgm:style>
      </dgm:prSet>
      <dgm:spPr/>
      <dgm:t>
        <a:bodyPr/>
        <a:lstStyle/>
        <a:p>
          <a:r>
            <a:rPr lang="zh-CN" altLang="en-US" dirty="0"/>
            <a:t>省检论文</a:t>
          </a:r>
        </a:p>
      </dgm:t>
    </dgm:pt>
    <dgm:pt modelId="{FF3DA7C1-B8D9-4FEE-8FBC-010FF5872EFA}" type="parTrans" cxnId="{4DB3E51E-5BC6-4B31-AB40-7350F3AC837F}">
      <dgm:prSet/>
      <dgm:spPr/>
      <dgm:t>
        <a:bodyPr/>
        <a:lstStyle/>
        <a:p>
          <a:endParaRPr lang="zh-CN" altLang="en-US"/>
        </a:p>
      </dgm:t>
    </dgm:pt>
    <dgm:pt modelId="{67D6D7FE-6AB5-4922-924D-5310A0C64359}" type="sibTrans" cxnId="{4DB3E51E-5BC6-4B31-AB40-7350F3AC837F}">
      <dgm:prSet/>
      <dgm:spPr/>
      <dgm:t>
        <a:bodyPr/>
        <a:lstStyle/>
        <a:p>
          <a:endParaRPr lang="zh-CN" altLang="en-US"/>
        </a:p>
      </dgm:t>
    </dgm:pt>
    <dgm:pt modelId="{733D3506-936C-4093-A233-A8903E4C6040}" type="pres">
      <dgm:prSet presAssocID="{96AB261D-0B47-457E-A4B0-A8AB7FF1034E}" presName="diagram" presStyleCnt="0">
        <dgm:presLayoutVars>
          <dgm:chPref val="1"/>
          <dgm:dir/>
          <dgm:animOne val="branch"/>
          <dgm:animLvl val="lvl"/>
          <dgm:resizeHandles/>
        </dgm:presLayoutVars>
      </dgm:prSet>
      <dgm:spPr/>
    </dgm:pt>
    <dgm:pt modelId="{B50D000D-3D81-4BED-BBDB-DC61B0382BC5}" type="pres">
      <dgm:prSet presAssocID="{6A3521E3-60AD-43E8-BEE1-C19A931E7393}" presName="root" presStyleCnt="0"/>
      <dgm:spPr/>
    </dgm:pt>
    <dgm:pt modelId="{9F33D11B-A9B0-4A1A-B74C-7D1D48D59F30}" type="pres">
      <dgm:prSet presAssocID="{6A3521E3-60AD-43E8-BEE1-C19A931E7393}" presName="rootComposite" presStyleCnt="0"/>
      <dgm:spPr/>
    </dgm:pt>
    <dgm:pt modelId="{FA5A9624-E10F-451B-A2F0-7E8A3755EDAC}" type="pres">
      <dgm:prSet presAssocID="{6A3521E3-60AD-43E8-BEE1-C19A931E7393}" presName="rootText" presStyleLbl="node1" presStyleIdx="0" presStyleCnt="2"/>
      <dgm:spPr/>
    </dgm:pt>
    <dgm:pt modelId="{902F07DD-F056-4BF8-9EF3-EF9554F4BA18}" type="pres">
      <dgm:prSet presAssocID="{6A3521E3-60AD-43E8-BEE1-C19A931E7393}" presName="rootConnector" presStyleLbl="node1" presStyleIdx="0" presStyleCnt="2"/>
      <dgm:spPr/>
    </dgm:pt>
    <dgm:pt modelId="{51675A3B-9415-459E-918E-3993057AC8FB}" type="pres">
      <dgm:prSet presAssocID="{6A3521E3-60AD-43E8-BEE1-C19A931E7393}" presName="childShape" presStyleCnt="0"/>
      <dgm:spPr/>
    </dgm:pt>
    <dgm:pt modelId="{C05F0A9E-4FD7-4974-9F06-511ADD3AA492}" type="pres">
      <dgm:prSet presAssocID="{0A8F11F1-4F67-4DAD-9625-DD1A94442937}" presName="Name13" presStyleLbl="parChTrans1D2" presStyleIdx="0" presStyleCnt="4"/>
      <dgm:spPr/>
    </dgm:pt>
    <dgm:pt modelId="{57DCBE09-A795-4160-AF3C-36E596CF8B49}" type="pres">
      <dgm:prSet presAssocID="{367391D5-FDD5-4533-AB72-3495C53F34CA}" presName="childText" presStyleLbl="bgAcc1" presStyleIdx="0" presStyleCnt="4">
        <dgm:presLayoutVars>
          <dgm:bulletEnabled val="1"/>
        </dgm:presLayoutVars>
      </dgm:prSet>
      <dgm:spPr/>
    </dgm:pt>
    <dgm:pt modelId="{D3D9725E-CDC9-499A-9877-CB24D2BCA5AE}" type="pres">
      <dgm:prSet presAssocID="{28660056-DEE4-4306-8B98-5F9708632B69}" presName="Name13" presStyleLbl="parChTrans1D2" presStyleIdx="1" presStyleCnt="4"/>
      <dgm:spPr/>
    </dgm:pt>
    <dgm:pt modelId="{C7A350A8-432B-4511-9063-67EE500B46D0}" type="pres">
      <dgm:prSet presAssocID="{139DAD51-835B-471B-A0B3-0B36E1602C72}" presName="childText" presStyleLbl="bgAcc1" presStyleIdx="1" presStyleCnt="4">
        <dgm:presLayoutVars>
          <dgm:bulletEnabled val="1"/>
        </dgm:presLayoutVars>
      </dgm:prSet>
      <dgm:spPr/>
    </dgm:pt>
    <dgm:pt modelId="{68E87367-108B-408D-8BF6-F373508DF66D}" type="pres">
      <dgm:prSet presAssocID="{04AEB8F0-5501-4A1E-A015-8B311B2CC045}" presName="root" presStyleCnt="0"/>
      <dgm:spPr/>
    </dgm:pt>
    <dgm:pt modelId="{8DFA6AE2-2124-4C6A-A1C3-B442CA93424E}" type="pres">
      <dgm:prSet presAssocID="{04AEB8F0-5501-4A1E-A015-8B311B2CC045}" presName="rootComposite" presStyleCnt="0"/>
      <dgm:spPr/>
    </dgm:pt>
    <dgm:pt modelId="{19ED665F-CC42-417B-A2A9-07CAD9C2FADA}" type="pres">
      <dgm:prSet presAssocID="{04AEB8F0-5501-4A1E-A015-8B311B2CC045}" presName="rootText" presStyleLbl="node1" presStyleIdx="1" presStyleCnt="2"/>
      <dgm:spPr/>
    </dgm:pt>
    <dgm:pt modelId="{0C7902F3-0017-4EC2-8806-4A1BB422EB2A}" type="pres">
      <dgm:prSet presAssocID="{04AEB8F0-5501-4A1E-A015-8B311B2CC045}" presName="rootConnector" presStyleLbl="node1" presStyleIdx="1" presStyleCnt="2"/>
      <dgm:spPr/>
    </dgm:pt>
    <dgm:pt modelId="{8D0E56BC-CD7D-44CA-8718-E217503F05EC}" type="pres">
      <dgm:prSet presAssocID="{04AEB8F0-5501-4A1E-A015-8B311B2CC045}" presName="childShape" presStyleCnt="0"/>
      <dgm:spPr/>
    </dgm:pt>
    <dgm:pt modelId="{B96BD67A-22A5-408C-B712-C76BA6668375}" type="pres">
      <dgm:prSet presAssocID="{74291272-BB42-4773-8F96-6ED21944410A}" presName="Name13" presStyleLbl="parChTrans1D2" presStyleIdx="2" presStyleCnt="4"/>
      <dgm:spPr/>
    </dgm:pt>
    <dgm:pt modelId="{508FC421-F908-4610-871E-A205CC7735A3}" type="pres">
      <dgm:prSet presAssocID="{BBD00024-586C-4887-ADDC-77E17F016F4D}" presName="childText" presStyleLbl="bgAcc1" presStyleIdx="2" presStyleCnt="4">
        <dgm:presLayoutVars>
          <dgm:bulletEnabled val="1"/>
        </dgm:presLayoutVars>
      </dgm:prSet>
      <dgm:spPr/>
    </dgm:pt>
    <dgm:pt modelId="{3E104F72-1A68-41FA-B776-060D162D83DC}" type="pres">
      <dgm:prSet presAssocID="{FF3DA7C1-B8D9-4FEE-8FBC-010FF5872EFA}" presName="Name13" presStyleLbl="parChTrans1D2" presStyleIdx="3" presStyleCnt="4"/>
      <dgm:spPr/>
    </dgm:pt>
    <dgm:pt modelId="{386BC3E3-54C7-432D-81C6-3F0ABE6F59FC}" type="pres">
      <dgm:prSet presAssocID="{AF4A3674-C184-45AB-9B19-704019B19CA2}" presName="childText" presStyleLbl="bgAcc1" presStyleIdx="3" presStyleCnt="4">
        <dgm:presLayoutVars>
          <dgm:bulletEnabled val="1"/>
        </dgm:presLayoutVars>
      </dgm:prSet>
      <dgm:spPr/>
    </dgm:pt>
  </dgm:ptLst>
  <dgm:cxnLst>
    <dgm:cxn modelId="{9B277C03-E541-4683-8666-54AD99F01ABE}" type="presOf" srcId="{AF4A3674-C184-45AB-9B19-704019B19CA2}" destId="{386BC3E3-54C7-432D-81C6-3F0ABE6F59FC}" srcOrd="0" destOrd="0" presId="urn:microsoft.com/office/officeart/2005/8/layout/hierarchy3"/>
    <dgm:cxn modelId="{8404C805-DA06-4642-8BF4-630C15128BBB}" srcId="{96AB261D-0B47-457E-A4B0-A8AB7FF1034E}" destId="{6A3521E3-60AD-43E8-BEE1-C19A931E7393}" srcOrd="0" destOrd="0" parTransId="{4DABE1BF-FB6F-4489-A65C-16CD05638820}" sibTransId="{018A32BD-3882-4C60-9CDE-57313874B949}"/>
    <dgm:cxn modelId="{469D2506-927E-47F1-84B6-7AD19C405348}" type="presOf" srcId="{6A3521E3-60AD-43E8-BEE1-C19A931E7393}" destId="{FA5A9624-E10F-451B-A2F0-7E8A3755EDAC}" srcOrd="0" destOrd="0" presId="urn:microsoft.com/office/officeart/2005/8/layout/hierarchy3"/>
    <dgm:cxn modelId="{356ADD0D-76D3-4AA4-BABC-2FF951C3EAB4}" srcId="{6A3521E3-60AD-43E8-BEE1-C19A931E7393}" destId="{139DAD51-835B-471B-A0B3-0B36E1602C72}" srcOrd="1" destOrd="0" parTransId="{28660056-DEE4-4306-8B98-5F9708632B69}" sibTransId="{FB10592F-38DA-4BF9-AB0F-97DB61085B97}"/>
    <dgm:cxn modelId="{03F17F17-C086-4C2C-A0FB-B8B209FBB2FC}" type="presOf" srcId="{96AB261D-0B47-457E-A4B0-A8AB7FF1034E}" destId="{733D3506-936C-4093-A233-A8903E4C6040}" srcOrd="0" destOrd="0" presId="urn:microsoft.com/office/officeart/2005/8/layout/hierarchy3"/>
    <dgm:cxn modelId="{4DB3E51E-5BC6-4B31-AB40-7350F3AC837F}" srcId="{04AEB8F0-5501-4A1E-A015-8B311B2CC045}" destId="{AF4A3674-C184-45AB-9B19-704019B19CA2}" srcOrd="1" destOrd="0" parTransId="{FF3DA7C1-B8D9-4FEE-8FBC-010FF5872EFA}" sibTransId="{67D6D7FE-6AB5-4922-924D-5310A0C64359}"/>
    <dgm:cxn modelId="{11E3023A-758F-4AD9-913E-031D5C89166E}" type="presOf" srcId="{74291272-BB42-4773-8F96-6ED21944410A}" destId="{B96BD67A-22A5-408C-B712-C76BA6668375}" srcOrd="0" destOrd="0" presId="urn:microsoft.com/office/officeart/2005/8/layout/hierarchy3"/>
    <dgm:cxn modelId="{6C0F323B-ED29-4EBC-8E3D-3B0F51759033}" type="presOf" srcId="{6A3521E3-60AD-43E8-BEE1-C19A931E7393}" destId="{902F07DD-F056-4BF8-9EF3-EF9554F4BA18}" srcOrd="1" destOrd="0" presId="urn:microsoft.com/office/officeart/2005/8/layout/hierarchy3"/>
    <dgm:cxn modelId="{C6E7975E-F794-4CED-8D35-34D65E5119F4}" srcId="{6A3521E3-60AD-43E8-BEE1-C19A931E7393}" destId="{367391D5-FDD5-4533-AB72-3495C53F34CA}" srcOrd="0" destOrd="0" parTransId="{0A8F11F1-4F67-4DAD-9625-DD1A94442937}" sibTransId="{A25CA6C2-C886-43D3-BE22-DF59F1EA20D7}"/>
    <dgm:cxn modelId="{97D0EA68-1963-4EE7-8AF7-F77DAA1AD3CF}" srcId="{04AEB8F0-5501-4A1E-A015-8B311B2CC045}" destId="{BBD00024-586C-4887-ADDC-77E17F016F4D}" srcOrd="0" destOrd="0" parTransId="{74291272-BB42-4773-8F96-6ED21944410A}" sibTransId="{E9C71D73-598C-4635-852E-FFF1D46EB184}"/>
    <dgm:cxn modelId="{454B7569-9095-41AC-8B6F-1088C3351BFF}" srcId="{96AB261D-0B47-457E-A4B0-A8AB7FF1034E}" destId="{04AEB8F0-5501-4A1E-A015-8B311B2CC045}" srcOrd="1" destOrd="0" parTransId="{FC267EC1-F312-4639-ACFC-2E601CA663B7}" sibTransId="{C9390108-7E74-4E16-B202-734AE80FB9D3}"/>
    <dgm:cxn modelId="{906D754F-C6A1-453E-A06F-3698EFE9E526}" type="presOf" srcId="{FF3DA7C1-B8D9-4FEE-8FBC-010FF5872EFA}" destId="{3E104F72-1A68-41FA-B776-060D162D83DC}" srcOrd="0" destOrd="0" presId="urn:microsoft.com/office/officeart/2005/8/layout/hierarchy3"/>
    <dgm:cxn modelId="{CE1EF370-43B7-4886-A7DB-B888AABEFF6D}" type="presOf" srcId="{04AEB8F0-5501-4A1E-A015-8B311B2CC045}" destId="{19ED665F-CC42-417B-A2A9-07CAD9C2FADA}" srcOrd="0" destOrd="0" presId="urn:microsoft.com/office/officeart/2005/8/layout/hierarchy3"/>
    <dgm:cxn modelId="{758B9B80-32C0-4A84-9365-053E0AD8A2B7}" type="presOf" srcId="{139DAD51-835B-471B-A0B3-0B36E1602C72}" destId="{C7A350A8-432B-4511-9063-67EE500B46D0}" srcOrd="0" destOrd="0" presId="urn:microsoft.com/office/officeart/2005/8/layout/hierarchy3"/>
    <dgm:cxn modelId="{DE2EB586-6B9F-44CC-8C80-6FC3FC89E244}" type="presOf" srcId="{28660056-DEE4-4306-8B98-5F9708632B69}" destId="{D3D9725E-CDC9-499A-9877-CB24D2BCA5AE}" srcOrd="0" destOrd="0" presId="urn:microsoft.com/office/officeart/2005/8/layout/hierarchy3"/>
    <dgm:cxn modelId="{F08A13A6-E73B-4BDC-A008-18A5C79C4E80}" type="presOf" srcId="{BBD00024-586C-4887-ADDC-77E17F016F4D}" destId="{508FC421-F908-4610-871E-A205CC7735A3}" srcOrd="0" destOrd="0" presId="urn:microsoft.com/office/officeart/2005/8/layout/hierarchy3"/>
    <dgm:cxn modelId="{2948ECDD-E7AA-4123-A26B-21181B63167B}" type="presOf" srcId="{0A8F11F1-4F67-4DAD-9625-DD1A94442937}" destId="{C05F0A9E-4FD7-4974-9F06-511ADD3AA492}" srcOrd="0" destOrd="0" presId="urn:microsoft.com/office/officeart/2005/8/layout/hierarchy3"/>
    <dgm:cxn modelId="{6CFF4EF8-57A1-42D2-A93E-2BBB394F9D6F}" type="presOf" srcId="{367391D5-FDD5-4533-AB72-3495C53F34CA}" destId="{57DCBE09-A795-4160-AF3C-36E596CF8B49}" srcOrd="0" destOrd="0" presId="urn:microsoft.com/office/officeart/2005/8/layout/hierarchy3"/>
    <dgm:cxn modelId="{399131FC-AA6D-44EC-AC7B-3B8684E3E93D}" type="presOf" srcId="{04AEB8F0-5501-4A1E-A015-8B311B2CC045}" destId="{0C7902F3-0017-4EC2-8806-4A1BB422EB2A}" srcOrd="1" destOrd="0" presId="urn:microsoft.com/office/officeart/2005/8/layout/hierarchy3"/>
    <dgm:cxn modelId="{F68FFA79-6892-4BCF-97E9-8DF6429B3DD6}" type="presParOf" srcId="{733D3506-936C-4093-A233-A8903E4C6040}" destId="{B50D000D-3D81-4BED-BBDB-DC61B0382BC5}" srcOrd="0" destOrd="0" presId="urn:microsoft.com/office/officeart/2005/8/layout/hierarchy3"/>
    <dgm:cxn modelId="{1C49AB6B-BA0C-43D2-BF51-0269E423BE65}" type="presParOf" srcId="{B50D000D-3D81-4BED-BBDB-DC61B0382BC5}" destId="{9F33D11B-A9B0-4A1A-B74C-7D1D48D59F30}" srcOrd="0" destOrd="0" presId="urn:microsoft.com/office/officeart/2005/8/layout/hierarchy3"/>
    <dgm:cxn modelId="{F88CC9BD-8531-4277-9C95-C13F91A891F4}" type="presParOf" srcId="{9F33D11B-A9B0-4A1A-B74C-7D1D48D59F30}" destId="{FA5A9624-E10F-451B-A2F0-7E8A3755EDAC}" srcOrd="0" destOrd="0" presId="urn:microsoft.com/office/officeart/2005/8/layout/hierarchy3"/>
    <dgm:cxn modelId="{FBA6266A-A47E-44F8-A5CC-481B1D10D887}" type="presParOf" srcId="{9F33D11B-A9B0-4A1A-B74C-7D1D48D59F30}" destId="{902F07DD-F056-4BF8-9EF3-EF9554F4BA18}" srcOrd="1" destOrd="0" presId="urn:microsoft.com/office/officeart/2005/8/layout/hierarchy3"/>
    <dgm:cxn modelId="{EEBED4FD-3A57-4809-9BBA-A4E959CE1CED}" type="presParOf" srcId="{B50D000D-3D81-4BED-BBDB-DC61B0382BC5}" destId="{51675A3B-9415-459E-918E-3993057AC8FB}" srcOrd="1" destOrd="0" presId="urn:microsoft.com/office/officeart/2005/8/layout/hierarchy3"/>
    <dgm:cxn modelId="{B21046AF-5136-45B6-BFF9-34E0294921D2}" type="presParOf" srcId="{51675A3B-9415-459E-918E-3993057AC8FB}" destId="{C05F0A9E-4FD7-4974-9F06-511ADD3AA492}" srcOrd="0" destOrd="0" presId="urn:microsoft.com/office/officeart/2005/8/layout/hierarchy3"/>
    <dgm:cxn modelId="{C2904228-F20F-4427-8441-74502F27599F}" type="presParOf" srcId="{51675A3B-9415-459E-918E-3993057AC8FB}" destId="{57DCBE09-A795-4160-AF3C-36E596CF8B49}" srcOrd="1" destOrd="0" presId="urn:microsoft.com/office/officeart/2005/8/layout/hierarchy3"/>
    <dgm:cxn modelId="{DBAFC3D0-B347-4760-AED7-BA6E1B590153}" type="presParOf" srcId="{51675A3B-9415-459E-918E-3993057AC8FB}" destId="{D3D9725E-CDC9-499A-9877-CB24D2BCA5AE}" srcOrd="2" destOrd="0" presId="urn:microsoft.com/office/officeart/2005/8/layout/hierarchy3"/>
    <dgm:cxn modelId="{B92169B7-6624-4F04-BF92-AFDFB6DC7588}" type="presParOf" srcId="{51675A3B-9415-459E-918E-3993057AC8FB}" destId="{C7A350A8-432B-4511-9063-67EE500B46D0}" srcOrd="3" destOrd="0" presId="urn:microsoft.com/office/officeart/2005/8/layout/hierarchy3"/>
    <dgm:cxn modelId="{9C4AC060-1459-4150-A64A-17F26480FDC2}" type="presParOf" srcId="{733D3506-936C-4093-A233-A8903E4C6040}" destId="{68E87367-108B-408D-8BF6-F373508DF66D}" srcOrd="1" destOrd="0" presId="urn:microsoft.com/office/officeart/2005/8/layout/hierarchy3"/>
    <dgm:cxn modelId="{F9121094-19A4-4DEB-A8D7-F996718DB14E}" type="presParOf" srcId="{68E87367-108B-408D-8BF6-F373508DF66D}" destId="{8DFA6AE2-2124-4C6A-A1C3-B442CA93424E}" srcOrd="0" destOrd="0" presId="urn:microsoft.com/office/officeart/2005/8/layout/hierarchy3"/>
    <dgm:cxn modelId="{A88BA0D5-78AC-45D6-A3D4-428294A44133}" type="presParOf" srcId="{8DFA6AE2-2124-4C6A-A1C3-B442CA93424E}" destId="{19ED665F-CC42-417B-A2A9-07CAD9C2FADA}" srcOrd="0" destOrd="0" presId="urn:microsoft.com/office/officeart/2005/8/layout/hierarchy3"/>
    <dgm:cxn modelId="{1CF688C0-C97A-435C-9CA5-C8F6D8C7956F}" type="presParOf" srcId="{8DFA6AE2-2124-4C6A-A1C3-B442CA93424E}" destId="{0C7902F3-0017-4EC2-8806-4A1BB422EB2A}" srcOrd="1" destOrd="0" presId="urn:microsoft.com/office/officeart/2005/8/layout/hierarchy3"/>
    <dgm:cxn modelId="{275E079D-C347-4235-98B2-5791CF03253F}" type="presParOf" srcId="{68E87367-108B-408D-8BF6-F373508DF66D}" destId="{8D0E56BC-CD7D-44CA-8718-E217503F05EC}" srcOrd="1" destOrd="0" presId="urn:microsoft.com/office/officeart/2005/8/layout/hierarchy3"/>
    <dgm:cxn modelId="{88F57756-1B2E-46AD-8899-35006C9650CA}" type="presParOf" srcId="{8D0E56BC-CD7D-44CA-8718-E217503F05EC}" destId="{B96BD67A-22A5-408C-B712-C76BA6668375}" srcOrd="0" destOrd="0" presId="urn:microsoft.com/office/officeart/2005/8/layout/hierarchy3"/>
    <dgm:cxn modelId="{B26A413A-0F47-452F-8A93-A09DDA46E1F3}" type="presParOf" srcId="{8D0E56BC-CD7D-44CA-8718-E217503F05EC}" destId="{508FC421-F908-4610-871E-A205CC7735A3}" srcOrd="1" destOrd="0" presId="urn:microsoft.com/office/officeart/2005/8/layout/hierarchy3"/>
    <dgm:cxn modelId="{34C3CE94-F6B7-41BA-9411-C9AD7E9E8BDA}" type="presParOf" srcId="{8D0E56BC-CD7D-44CA-8718-E217503F05EC}" destId="{3E104F72-1A68-41FA-B776-060D162D83DC}" srcOrd="2" destOrd="0" presId="urn:microsoft.com/office/officeart/2005/8/layout/hierarchy3"/>
    <dgm:cxn modelId="{609B4E9B-E69C-4DFA-93A2-55EA345789EA}" type="presParOf" srcId="{8D0E56BC-CD7D-44CA-8718-E217503F05EC}" destId="{386BC3E3-54C7-432D-81C6-3F0ABE6F59FC}"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C4374D8-4975-4506-BD3E-963D2BD32AC9}" type="doc">
      <dgm:prSet loTypeId="urn:microsoft.com/office/officeart/2005/8/layout/hList3" loCatId="list" qsTypeId="urn:microsoft.com/office/officeart/2005/8/quickstyle/simple1" qsCatId="simple" csTypeId="urn:microsoft.com/office/officeart/2005/8/colors/accent3_3" csCatId="accent3" phldr="1"/>
      <dgm:spPr/>
      <dgm:t>
        <a:bodyPr/>
        <a:lstStyle/>
        <a:p>
          <a:endParaRPr lang="zh-CN" altLang="en-US"/>
        </a:p>
      </dgm:t>
    </dgm:pt>
    <dgm:pt modelId="{07EA385F-2A7E-4B6C-9D96-6C14EB870166}">
      <dgm:prSet phldrT="[文本]" custT="1"/>
      <dgm:spPr/>
      <dgm:t>
        <a:bodyPr/>
        <a:lstStyle/>
        <a:p>
          <a:r>
            <a:rPr lang="zh-CN" altLang="en-US" sz="2400" b="1" dirty="0"/>
            <a:t>评估的行动路径</a:t>
          </a:r>
        </a:p>
      </dgm:t>
    </dgm:pt>
    <dgm:pt modelId="{72EC0DEC-B731-44A7-A0F8-91F0563F4085}" type="parTrans" cxnId="{0CBD9E5B-7B9A-4A4F-86E2-66C47E95C245}">
      <dgm:prSet/>
      <dgm:spPr/>
      <dgm:t>
        <a:bodyPr/>
        <a:lstStyle/>
        <a:p>
          <a:endParaRPr lang="zh-CN" altLang="en-US"/>
        </a:p>
      </dgm:t>
    </dgm:pt>
    <dgm:pt modelId="{E7EB78D9-C23F-441A-ABAA-364587CB738D}" type="sibTrans" cxnId="{0CBD9E5B-7B9A-4A4F-86E2-66C47E95C245}">
      <dgm:prSet/>
      <dgm:spPr/>
      <dgm:t>
        <a:bodyPr/>
        <a:lstStyle/>
        <a:p>
          <a:endParaRPr lang="zh-CN" altLang="en-US"/>
        </a:p>
      </dgm:t>
    </dgm:pt>
    <dgm:pt modelId="{4D7B1A3F-0C0D-418D-BE09-A8A24E8B00AA}">
      <dgm:prSet phldrT="[文本]" custT="1">
        <dgm:style>
          <a:lnRef idx="0">
            <a:schemeClr val="accent2"/>
          </a:lnRef>
          <a:fillRef idx="3">
            <a:schemeClr val="accent2"/>
          </a:fillRef>
          <a:effectRef idx="3">
            <a:schemeClr val="accent2"/>
          </a:effectRef>
          <a:fontRef idx="minor">
            <a:schemeClr val="lt1"/>
          </a:fontRef>
        </dgm:style>
      </dgm:prSet>
      <dgm:spPr/>
      <dgm:t>
        <a:bodyPr/>
        <a:lstStyle/>
        <a:p>
          <a:r>
            <a:rPr lang="zh-CN" altLang="en-US" sz="2000" b="1" dirty="0"/>
            <a:t>标准衡量</a:t>
          </a:r>
        </a:p>
      </dgm:t>
    </dgm:pt>
    <dgm:pt modelId="{28377584-0BA0-47D3-A16F-EC6A7238BAB1}" type="parTrans" cxnId="{CEBA7A17-A74E-48F3-AF8C-E83F1D9D8567}">
      <dgm:prSet/>
      <dgm:spPr/>
      <dgm:t>
        <a:bodyPr/>
        <a:lstStyle/>
        <a:p>
          <a:endParaRPr lang="zh-CN" altLang="en-US"/>
        </a:p>
      </dgm:t>
    </dgm:pt>
    <dgm:pt modelId="{F4DCE455-FB06-4FDB-B132-4E1102F7B452}" type="sibTrans" cxnId="{CEBA7A17-A74E-48F3-AF8C-E83F1D9D8567}">
      <dgm:prSet/>
      <dgm:spPr/>
      <dgm:t>
        <a:bodyPr/>
        <a:lstStyle/>
        <a:p>
          <a:endParaRPr lang="zh-CN" altLang="en-US"/>
        </a:p>
      </dgm:t>
    </dgm:pt>
    <dgm:pt modelId="{A658F33D-DF6A-49B1-A051-81F523A2D16A}">
      <dgm:prSet phldrT="[文本]" custT="1">
        <dgm:style>
          <a:lnRef idx="1">
            <a:schemeClr val="accent5"/>
          </a:lnRef>
          <a:fillRef idx="3">
            <a:schemeClr val="accent5"/>
          </a:fillRef>
          <a:effectRef idx="2">
            <a:schemeClr val="accent5"/>
          </a:effectRef>
          <a:fontRef idx="minor">
            <a:schemeClr val="lt1"/>
          </a:fontRef>
        </dgm:style>
      </dgm:prSet>
      <dgm:spPr/>
      <dgm:t>
        <a:bodyPr/>
        <a:lstStyle/>
        <a:p>
          <a:r>
            <a:rPr lang="zh-CN" altLang="en-US" sz="2000" b="1" dirty="0"/>
            <a:t>常模参照</a:t>
          </a:r>
        </a:p>
      </dgm:t>
    </dgm:pt>
    <dgm:pt modelId="{2385DF51-BDF9-472C-94AA-5962D147B35C}" type="parTrans" cxnId="{41A51956-D4FB-4620-9958-05678830CAE8}">
      <dgm:prSet/>
      <dgm:spPr/>
      <dgm:t>
        <a:bodyPr/>
        <a:lstStyle/>
        <a:p>
          <a:endParaRPr lang="zh-CN" altLang="en-US"/>
        </a:p>
      </dgm:t>
    </dgm:pt>
    <dgm:pt modelId="{FF0C2682-26A0-4B5D-8B8D-DB6D34AB8D9B}" type="sibTrans" cxnId="{41A51956-D4FB-4620-9958-05678830CAE8}">
      <dgm:prSet/>
      <dgm:spPr/>
      <dgm:t>
        <a:bodyPr/>
        <a:lstStyle/>
        <a:p>
          <a:endParaRPr lang="zh-CN" altLang="en-US"/>
        </a:p>
      </dgm:t>
    </dgm:pt>
    <dgm:pt modelId="{BE66A964-75D7-4912-B01B-4C7DBD98E8FC}">
      <dgm:prSet phldrT="[文本]" custT="1">
        <dgm:style>
          <a:lnRef idx="0">
            <a:schemeClr val="accent4"/>
          </a:lnRef>
          <a:fillRef idx="3">
            <a:schemeClr val="accent4"/>
          </a:fillRef>
          <a:effectRef idx="3">
            <a:schemeClr val="accent4"/>
          </a:effectRef>
          <a:fontRef idx="minor">
            <a:schemeClr val="lt1"/>
          </a:fontRef>
        </dgm:style>
      </dgm:prSet>
      <dgm:spPr/>
      <dgm:t>
        <a:bodyPr/>
        <a:lstStyle/>
        <a:p>
          <a:r>
            <a:rPr lang="zh-CN" altLang="en-US" sz="2000" b="1" dirty="0"/>
            <a:t>智慧判断</a:t>
          </a:r>
        </a:p>
      </dgm:t>
    </dgm:pt>
    <dgm:pt modelId="{6AF4E365-FDE2-49DE-862D-41AD7989A093}" type="parTrans" cxnId="{916D7659-7790-42D5-B62D-8E6D811285A8}">
      <dgm:prSet/>
      <dgm:spPr/>
      <dgm:t>
        <a:bodyPr/>
        <a:lstStyle/>
        <a:p>
          <a:endParaRPr lang="zh-CN" altLang="en-US"/>
        </a:p>
      </dgm:t>
    </dgm:pt>
    <dgm:pt modelId="{346F32DE-910A-460C-8558-C4FB42B12E23}" type="sibTrans" cxnId="{916D7659-7790-42D5-B62D-8E6D811285A8}">
      <dgm:prSet/>
      <dgm:spPr/>
      <dgm:t>
        <a:bodyPr/>
        <a:lstStyle/>
        <a:p>
          <a:endParaRPr lang="zh-CN" altLang="en-US"/>
        </a:p>
      </dgm:t>
    </dgm:pt>
    <dgm:pt modelId="{6B10422C-469F-41DF-8D26-73EF90DD5576}">
      <dgm:prSet/>
      <dgm:spPr/>
      <dgm:t>
        <a:bodyPr/>
        <a:lstStyle/>
        <a:p>
          <a:endParaRPr lang="zh-CN" altLang="en-US"/>
        </a:p>
      </dgm:t>
    </dgm:pt>
    <dgm:pt modelId="{4D683AFE-86CB-4402-A697-F0B38EB46BE2}" type="parTrans" cxnId="{9788C5D5-A2D4-4CEA-B8FC-58E722DDB6D9}">
      <dgm:prSet/>
      <dgm:spPr/>
      <dgm:t>
        <a:bodyPr/>
        <a:lstStyle/>
        <a:p>
          <a:endParaRPr lang="zh-CN" altLang="en-US"/>
        </a:p>
      </dgm:t>
    </dgm:pt>
    <dgm:pt modelId="{B53F9A8E-AFDB-4E6A-ABB1-D60995CAC310}" type="sibTrans" cxnId="{9788C5D5-A2D4-4CEA-B8FC-58E722DDB6D9}">
      <dgm:prSet/>
      <dgm:spPr/>
      <dgm:t>
        <a:bodyPr/>
        <a:lstStyle/>
        <a:p>
          <a:endParaRPr lang="zh-CN" altLang="en-US"/>
        </a:p>
      </dgm:t>
    </dgm:pt>
    <dgm:pt modelId="{D800828F-B293-4CB4-AFC4-9D9C973C7192}" type="pres">
      <dgm:prSet presAssocID="{8C4374D8-4975-4506-BD3E-963D2BD32AC9}" presName="composite" presStyleCnt="0">
        <dgm:presLayoutVars>
          <dgm:chMax val="1"/>
          <dgm:dir/>
          <dgm:resizeHandles val="exact"/>
        </dgm:presLayoutVars>
      </dgm:prSet>
      <dgm:spPr/>
    </dgm:pt>
    <dgm:pt modelId="{EA64B5DA-E7BC-4447-BE61-AD56A1B1174C}" type="pres">
      <dgm:prSet presAssocID="{07EA385F-2A7E-4B6C-9D96-6C14EB870166}" presName="roof" presStyleLbl="dkBgShp" presStyleIdx="0" presStyleCnt="2" custLinFactNeighborX="-793" custLinFactNeighborY="-10101"/>
      <dgm:spPr/>
    </dgm:pt>
    <dgm:pt modelId="{B2C02243-7D86-49B8-AAB5-22831EC639A8}" type="pres">
      <dgm:prSet presAssocID="{07EA385F-2A7E-4B6C-9D96-6C14EB870166}" presName="pillars" presStyleCnt="0"/>
      <dgm:spPr/>
    </dgm:pt>
    <dgm:pt modelId="{CF8C010A-E428-475D-A2FE-D3F6FF7D0A31}" type="pres">
      <dgm:prSet presAssocID="{07EA385F-2A7E-4B6C-9D96-6C14EB870166}" presName="pillar1" presStyleLbl="node1" presStyleIdx="0" presStyleCnt="3">
        <dgm:presLayoutVars>
          <dgm:bulletEnabled val="1"/>
        </dgm:presLayoutVars>
      </dgm:prSet>
      <dgm:spPr/>
    </dgm:pt>
    <dgm:pt modelId="{6838CA9D-B344-460F-9853-5B8F6BB90A69}" type="pres">
      <dgm:prSet presAssocID="{A658F33D-DF6A-49B1-A051-81F523A2D16A}" presName="pillarX" presStyleLbl="node1" presStyleIdx="1" presStyleCnt="3">
        <dgm:presLayoutVars>
          <dgm:bulletEnabled val="1"/>
        </dgm:presLayoutVars>
      </dgm:prSet>
      <dgm:spPr/>
    </dgm:pt>
    <dgm:pt modelId="{C4735F96-5B78-4931-BE7E-9F13B1E44F9B}" type="pres">
      <dgm:prSet presAssocID="{BE66A964-75D7-4912-B01B-4C7DBD98E8FC}" presName="pillarX" presStyleLbl="node1" presStyleIdx="2" presStyleCnt="3">
        <dgm:presLayoutVars>
          <dgm:bulletEnabled val="1"/>
        </dgm:presLayoutVars>
      </dgm:prSet>
      <dgm:spPr/>
    </dgm:pt>
    <dgm:pt modelId="{EB6E8318-A42D-43C7-B986-8639B532A531}" type="pres">
      <dgm:prSet presAssocID="{07EA385F-2A7E-4B6C-9D96-6C14EB870166}" presName="base" presStyleLbl="dkBgShp" presStyleIdx="1" presStyleCnt="2"/>
      <dgm:spPr/>
    </dgm:pt>
  </dgm:ptLst>
  <dgm:cxnLst>
    <dgm:cxn modelId="{EC514A0A-28B7-4BD8-BA34-69AE3C46E924}" type="presOf" srcId="{BE66A964-75D7-4912-B01B-4C7DBD98E8FC}" destId="{C4735F96-5B78-4931-BE7E-9F13B1E44F9B}" srcOrd="0" destOrd="0" presId="urn:microsoft.com/office/officeart/2005/8/layout/hList3"/>
    <dgm:cxn modelId="{62FCB20D-0B15-4B59-A0C3-A422886EFA71}" type="presOf" srcId="{07EA385F-2A7E-4B6C-9D96-6C14EB870166}" destId="{EA64B5DA-E7BC-4447-BE61-AD56A1B1174C}" srcOrd="0" destOrd="0" presId="urn:microsoft.com/office/officeart/2005/8/layout/hList3"/>
    <dgm:cxn modelId="{71EF2E10-4BF4-46CE-B80A-4DBED170897D}" type="presOf" srcId="{A658F33D-DF6A-49B1-A051-81F523A2D16A}" destId="{6838CA9D-B344-460F-9853-5B8F6BB90A69}" srcOrd="0" destOrd="0" presId="urn:microsoft.com/office/officeart/2005/8/layout/hList3"/>
    <dgm:cxn modelId="{CEBA7A17-A74E-48F3-AF8C-E83F1D9D8567}" srcId="{07EA385F-2A7E-4B6C-9D96-6C14EB870166}" destId="{4D7B1A3F-0C0D-418D-BE09-A8A24E8B00AA}" srcOrd="0" destOrd="0" parTransId="{28377584-0BA0-47D3-A16F-EC6A7238BAB1}" sibTransId="{F4DCE455-FB06-4FDB-B132-4E1102F7B452}"/>
    <dgm:cxn modelId="{0CBD9E5B-7B9A-4A4F-86E2-66C47E95C245}" srcId="{8C4374D8-4975-4506-BD3E-963D2BD32AC9}" destId="{07EA385F-2A7E-4B6C-9D96-6C14EB870166}" srcOrd="0" destOrd="0" parTransId="{72EC0DEC-B731-44A7-A0F8-91F0563F4085}" sibTransId="{E7EB78D9-C23F-441A-ABAA-364587CB738D}"/>
    <dgm:cxn modelId="{41A51956-D4FB-4620-9958-05678830CAE8}" srcId="{07EA385F-2A7E-4B6C-9D96-6C14EB870166}" destId="{A658F33D-DF6A-49B1-A051-81F523A2D16A}" srcOrd="1" destOrd="0" parTransId="{2385DF51-BDF9-472C-94AA-5962D147B35C}" sibTransId="{FF0C2682-26A0-4B5D-8B8D-DB6D34AB8D9B}"/>
    <dgm:cxn modelId="{916D7659-7790-42D5-B62D-8E6D811285A8}" srcId="{07EA385F-2A7E-4B6C-9D96-6C14EB870166}" destId="{BE66A964-75D7-4912-B01B-4C7DBD98E8FC}" srcOrd="2" destOrd="0" parTransId="{6AF4E365-FDE2-49DE-862D-41AD7989A093}" sibTransId="{346F32DE-910A-460C-8558-C4FB42B12E23}"/>
    <dgm:cxn modelId="{7F8A0888-2346-4F6E-A132-9ACC9BC9C7EC}" type="presOf" srcId="{8C4374D8-4975-4506-BD3E-963D2BD32AC9}" destId="{D800828F-B293-4CB4-AFC4-9D9C973C7192}" srcOrd="0" destOrd="0" presId="urn:microsoft.com/office/officeart/2005/8/layout/hList3"/>
    <dgm:cxn modelId="{4186A889-AFDA-4B9F-BB16-02136779A198}" type="presOf" srcId="{4D7B1A3F-0C0D-418D-BE09-A8A24E8B00AA}" destId="{CF8C010A-E428-475D-A2FE-D3F6FF7D0A31}" srcOrd="0" destOrd="0" presId="urn:microsoft.com/office/officeart/2005/8/layout/hList3"/>
    <dgm:cxn modelId="{9788C5D5-A2D4-4CEA-B8FC-58E722DDB6D9}" srcId="{8C4374D8-4975-4506-BD3E-963D2BD32AC9}" destId="{6B10422C-469F-41DF-8D26-73EF90DD5576}" srcOrd="1" destOrd="0" parTransId="{4D683AFE-86CB-4402-A697-F0B38EB46BE2}" sibTransId="{B53F9A8E-AFDB-4E6A-ABB1-D60995CAC310}"/>
    <dgm:cxn modelId="{FB89ABA4-5367-4793-8973-A60B5408DC8C}" type="presParOf" srcId="{D800828F-B293-4CB4-AFC4-9D9C973C7192}" destId="{EA64B5DA-E7BC-4447-BE61-AD56A1B1174C}" srcOrd="0" destOrd="0" presId="urn:microsoft.com/office/officeart/2005/8/layout/hList3"/>
    <dgm:cxn modelId="{C238CD3D-AB39-40A7-B8C5-49E8C1A8E5BA}" type="presParOf" srcId="{D800828F-B293-4CB4-AFC4-9D9C973C7192}" destId="{B2C02243-7D86-49B8-AAB5-22831EC639A8}" srcOrd="1" destOrd="0" presId="urn:microsoft.com/office/officeart/2005/8/layout/hList3"/>
    <dgm:cxn modelId="{28902835-8147-4945-BB77-441C543B32CE}" type="presParOf" srcId="{B2C02243-7D86-49B8-AAB5-22831EC639A8}" destId="{CF8C010A-E428-475D-A2FE-D3F6FF7D0A31}" srcOrd="0" destOrd="0" presId="urn:microsoft.com/office/officeart/2005/8/layout/hList3"/>
    <dgm:cxn modelId="{6DC8A7CA-6A3A-4C9D-ADBE-BA8AC671DF85}" type="presParOf" srcId="{B2C02243-7D86-49B8-AAB5-22831EC639A8}" destId="{6838CA9D-B344-460F-9853-5B8F6BB90A69}" srcOrd="1" destOrd="0" presId="urn:microsoft.com/office/officeart/2005/8/layout/hList3"/>
    <dgm:cxn modelId="{519C12A1-F99A-48AE-994D-691143467A0F}" type="presParOf" srcId="{B2C02243-7D86-49B8-AAB5-22831EC639A8}" destId="{C4735F96-5B78-4931-BE7E-9F13B1E44F9B}" srcOrd="2" destOrd="0" presId="urn:microsoft.com/office/officeart/2005/8/layout/hList3"/>
    <dgm:cxn modelId="{5BC21B39-D80F-4BAF-9DFF-D150C5A9B4F9}" type="presParOf" srcId="{D800828F-B293-4CB4-AFC4-9D9C973C7192}" destId="{EB6E8318-A42D-43C7-B986-8639B532A53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5CD8FAA-2F2B-4AE7-8139-D05BA3AC251F}"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0E7A2503-3ECB-4475-8AD9-5CA59C9D39A9}">
      <dgm:prSet phldrT="[文本]" custT="1"/>
      <dgm:spPr/>
      <dgm:t>
        <a:bodyPr/>
        <a:lstStyle/>
        <a:p>
          <a:pPr algn="ctr"/>
          <a:r>
            <a:rPr lang="zh-CN" altLang="en-US" sz="1600" b="1" dirty="0"/>
            <a:t>吃透标准，抓住要点</a:t>
          </a:r>
        </a:p>
      </dgm:t>
    </dgm:pt>
    <dgm:pt modelId="{8A7918DB-E3D1-4906-8293-245CB8BA2217}" type="parTrans" cxnId="{EDEE88F1-5D5A-40EE-8302-9C139B20B026}">
      <dgm:prSet/>
      <dgm:spPr/>
      <dgm:t>
        <a:bodyPr/>
        <a:lstStyle/>
        <a:p>
          <a:pPr algn="ctr"/>
          <a:endParaRPr lang="zh-CN" altLang="en-US"/>
        </a:p>
      </dgm:t>
    </dgm:pt>
    <dgm:pt modelId="{57C0A9E8-335B-4AD8-962D-5A5F50E0E092}" type="sibTrans" cxnId="{EDEE88F1-5D5A-40EE-8302-9C139B20B026}">
      <dgm:prSet/>
      <dgm:spPr/>
      <dgm:t>
        <a:bodyPr/>
        <a:lstStyle/>
        <a:p>
          <a:pPr algn="ctr"/>
          <a:endParaRPr lang="zh-CN" altLang="en-US"/>
        </a:p>
      </dgm:t>
    </dgm:pt>
    <dgm:pt modelId="{264B0155-DE6F-4F36-A479-D19D86B170AA}">
      <dgm:prSet phldrT="[文本]" custT="1"/>
      <dgm:spPr/>
      <dgm:t>
        <a:bodyPr/>
        <a:lstStyle/>
        <a:p>
          <a:pPr algn="ctr"/>
          <a:r>
            <a:rPr lang="zh-CN" altLang="en-US" sz="1600" b="1" dirty="0"/>
            <a:t>守住底线，区分高低</a:t>
          </a:r>
        </a:p>
      </dgm:t>
    </dgm:pt>
    <dgm:pt modelId="{276C4192-D0BF-4C23-9DAD-5105E2D0DFAF}" type="parTrans" cxnId="{4F722CDB-BFAF-451F-A1A8-B2A0D8CEA11C}">
      <dgm:prSet/>
      <dgm:spPr/>
      <dgm:t>
        <a:bodyPr/>
        <a:lstStyle/>
        <a:p>
          <a:pPr algn="ctr"/>
          <a:endParaRPr lang="zh-CN" altLang="en-US"/>
        </a:p>
      </dgm:t>
    </dgm:pt>
    <dgm:pt modelId="{2B1561FE-6ABE-4771-A591-4C45E0C0DF18}" type="sibTrans" cxnId="{4F722CDB-BFAF-451F-A1A8-B2A0D8CEA11C}">
      <dgm:prSet/>
      <dgm:spPr/>
      <dgm:t>
        <a:bodyPr/>
        <a:lstStyle/>
        <a:p>
          <a:pPr algn="ctr"/>
          <a:endParaRPr lang="zh-CN" altLang="en-US"/>
        </a:p>
      </dgm:t>
    </dgm:pt>
    <dgm:pt modelId="{EBB57036-4265-4041-94A6-C18F2764226F}">
      <dgm:prSet phldrT="[文本]" custT="1"/>
      <dgm:spPr/>
      <dgm:t>
        <a:bodyPr/>
        <a:lstStyle/>
        <a:p>
          <a:pPr algn="ctr"/>
          <a:r>
            <a:rPr lang="zh-CN" altLang="en-US" sz="1600" b="1" dirty="0"/>
            <a:t>紧扣问题，客观评价</a:t>
          </a:r>
        </a:p>
      </dgm:t>
    </dgm:pt>
    <dgm:pt modelId="{7A70225B-870D-4E64-982B-2C9388911DB8}" type="parTrans" cxnId="{409104F6-254C-452B-96BC-F3B28D639209}">
      <dgm:prSet/>
      <dgm:spPr/>
      <dgm:t>
        <a:bodyPr/>
        <a:lstStyle/>
        <a:p>
          <a:pPr algn="ctr"/>
          <a:endParaRPr lang="zh-CN" altLang="en-US"/>
        </a:p>
      </dgm:t>
    </dgm:pt>
    <dgm:pt modelId="{7C372A2B-0992-4C48-9D6E-2552A495C4D6}" type="sibTrans" cxnId="{409104F6-254C-452B-96BC-F3B28D639209}">
      <dgm:prSet/>
      <dgm:spPr/>
      <dgm:t>
        <a:bodyPr/>
        <a:lstStyle/>
        <a:p>
          <a:pPr algn="ctr"/>
          <a:endParaRPr lang="zh-CN" altLang="en-US"/>
        </a:p>
      </dgm:t>
    </dgm:pt>
    <dgm:pt modelId="{B82A8F3F-EB5F-4561-9202-8A5F65D6B5F9}" type="pres">
      <dgm:prSet presAssocID="{A5CD8FAA-2F2B-4AE7-8139-D05BA3AC251F}" presName="linear" presStyleCnt="0">
        <dgm:presLayoutVars>
          <dgm:dir/>
          <dgm:animLvl val="lvl"/>
          <dgm:resizeHandles val="exact"/>
        </dgm:presLayoutVars>
      </dgm:prSet>
      <dgm:spPr/>
    </dgm:pt>
    <dgm:pt modelId="{AB026FC4-2A43-4397-8950-4DD9078EA463}" type="pres">
      <dgm:prSet presAssocID="{0E7A2503-3ECB-4475-8AD9-5CA59C9D39A9}" presName="parentLin" presStyleCnt="0"/>
      <dgm:spPr/>
    </dgm:pt>
    <dgm:pt modelId="{9367CEAE-1B31-40FA-B6FA-8A76DE3589F6}" type="pres">
      <dgm:prSet presAssocID="{0E7A2503-3ECB-4475-8AD9-5CA59C9D39A9}" presName="parentLeftMargin" presStyleLbl="node1" presStyleIdx="0" presStyleCnt="3"/>
      <dgm:spPr/>
    </dgm:pt>
    <dgm:pt modelId="{52C73FBF-3B40-4215-85FC-15984E39D8B4}" type="pres">
      <dgm:prSet presAssocID="{0E7A2503-3ECB-4475-8AD9-5CA59C9D39A9}" presName="parentText" presStyleLbl="node1" presStyleIdx="0" presStyleCnt="3">
        <dgm:presLayoutVars>
          <dgm:chMax val="0"/>
          <dgm:bulletEnabled val="1"/>
        </dgm:presLayoutVars>
      </dgm:prSet>
      <dgm:spPr/>
    </dgm:pt>
    <dgm:pt modelId="{DFEAE40C-F27D-47D1-8552-447895D0904F}" type="pres">
      <dgm:prSet presAssocID="{0E7A2503-3ECB-4475-8AD9-5CA59C9D39A9}" presName="negativeSpace" presStyleCnt="0"/>
      <dgm:spPr/>
    </dgm:pt>
    <dgm:pt modelId="{80FECA09-AC61-48BC-BAA7-F517043DB1DA}" type="pres">
      <dgm:prSet presAssocID="{0E7A2503-3ECB-4475-8AD9-5CA59C9D39A9}" presName="childText" presStyleLbl="conFgAcc1" presStyleIdx="0" presStyleCnt="3">
        <dgm:presLayoutVars>
          <dgm:bulletEnabled val="1"/>
        </dgm:presLayoutVars>
      </dgm:prSet>
      <dgm:spPr/>
    </dgm:pt>
    <dgm:pt modelId="{9E0ED553-E1E0-4F9C-A5D7-D1E0EC400E33}" type="pres">
      <dgm:prSet presAssocID="{57C0A9E8-335B-4AD8-962D-5A5F50E0E092}" presName="spaceBetweenRectangles" presStyleCnt="0"/>
      <dgm:spPr/>
    </dgm:pt>
    <dgm:pt modelId="{212E9D34-3F70-4BC3-B9BC-3651156A4713}" type="pres">
      <dgm:prSet presAssocID="{264B0155-DE6F-4F36-A479-D19D86B170AA}" presName="parentLin" presStyleCnt="0"/>
      <dgm:spPr/>
    </dgm:pt>
    <dgm:pt modelId="{3F9F079C-F645-42AB-94EE-BA2D41D3A105}" type="pres">
      <dgm:prSet presAssocID="{264B0155-DE6F-4F36-A479-D19D86B170AA}" presName="parentLeftMargin" presStyleLbl="node1" presStyleIdx="0" presStyleCnt="3"/>
      <dgm:spPr/>
    </dgm:pt>
    <dgm:pt modelId="{D6B93B03-08F3-4ADF-A31D-81C948303E25}" type="pres">
      <dgm:prSet presAssocID="{264B0155-DE6F-4F36-A479-D19D86B170AA}" presName="parentText" presStyleLbl="node1" presStyleIdx="1" presStyleCnt="3">
        <dgm:presLayoutVars>
          <dgm:chMax val="0"/>
          <dgm:bulletEnabled val="1"/>
        </dgm:presLayoutVars>
      </dgm:prSet>
      <dgm:spPr/>
    </dgm:pt>
    <dgm:pt modelId="{9433E58A-AB08-4937-AEE4-25F68AE1ADF6}" type="pres">
      <dgm:prSet presAssocID="{264B0155-DE6F-4F36-A479-D19D86B170AA}" presName="negativeSpace" presStyleCnt="0"/>
      <dgm:spPr/>
    </dgm:pt>
    <dgm:pt modelId="{6BE6ED43-41C6-40D0-9288-79681C9BADCE}" type="pres">
      <dgm:prSet presAssocID="{264B0155-DE6F-4F36-A479-D19D86B170AA}" presName="childText" presStyleLbl="conFgAcc1" presStyleIdx="1" presStyleCnt="3">
        <dgm:presLayoutVars>
          <dgm:bulletEnabled val="1"/>
        </dgm:presLayoutVars>
      </dgm:prSet>
      <dgm:spPr/>
    </dgm:pt>
    <dgm:pt modelId="{1F248AA5-B7DA-4CD8-8061-745FB310853E}" type="pres">
      <dgm:prSet presAssocID="{2B1561FE-6ABE-4771-A591-4C45E0C0DF18}" presName="spaceBetweenRectangles" presStyleCnt="0"/>
      <dgm:spPr/>
    </dgm:pt>
    <dgm:pt modelId="{6B712DFE-2CCF-43C1-B50B-D03EAACB67D2}" type="pres">
      <dgm:prSet presAssocID="{EBB57036-4265-4041-94A6-C18F2764226F}" presName="parentLin" presStyleCnt="0"/>
      <dgm:spPr/>
    </dgm:pt>
    <dgm:pt modelId="{628FFF96-6D59-4A1A-B528-A4F3A6D9545D}" type="pres">
      <dgm:prSet presAssocID="{EBB57036-4265-4041-94A6-C18F2764226F}" presName="parentLeftMargin" presStyleLbl="node1" presStyleIdx="1" presStyleCnt="3"/>
      <dgm:spPr/>
    </dgm:pt>
    <dgm:pt modelId="{2A5984E3-CD11-4031-960F-B44D02912953}" type="pres">
      <dgm:prSet presAssocID="{EBB57036-4265-4041-94A6-C18F2764226F}" presName="parentText" presStyleLbl="node1" presStyleIdx="2" presStyleCnt="3">
        <dgm:presLayoutVars>
          <dgm:chMax val="0"/>
          <dgm:bulletEnabled val="1"/>
        </dgm:presLayoutVars>
      </dgm:prSet>
      <dgm:spPr/>
    </dgm:pt>
    <dgm:pt modelId="{3EC9FD45-6819-452E-A450-1D85641BFF49}" type="pres">
      <dgm:prSet presAssocID="{EBB57036-4265-4041-94A6-C18F2764226F}" presName="negativeSpace" presStyleCnt="0"/>
      <dgm:spPr/>
    </dgm:pt>
    <dgm:pt modelId="{FA54384B-143A-452B-9DBE-D66313B582B8}" type="pres">
      <dgm:prSet presAssocID="{EBB57036-4265-4041-94A6-C18F2764226F}" presName="childText" presStyleLbl="conFgAcc1" presStyleIdx="2" presStyleCnt="3">
        <dgm:presLayoutVars>
          <dgm:bulletEnabled val="1"/>
        </dgm:presLayoutVars>
      </dgm:prSet>
      <dgm:spPr/>
    </dgm:pt>
  </dgm:ptLst>
  <dgm:cxnLst>
    <dgm:cxn modelId="{5F77AD00-F5F3-42DD-82B8-8D2DC866AF68}" type="presOf" srcId="{EBB57036-4265-4041-94A6-C18F2764226F}" destId="{628FFF96-6D59-4A1A-B528-A4F3A6D9545D}" srcOrd="0" destOrd="0" presId="urn:microsoft.com/office/officeart/2005/8/layout/list1"/>
    <dgm:cxn modelId="{9C874A2D-FF1A-4159-90DA-507A4BAA7DF5}" type="presOf" srcId="{0E7A2503-3ECB-4475-8AD9-5CA59C9D39A9}" destId="{52C73FBF-3B40-4215-85FC-15984E39D8B4}" srcOrd="1" destOrd="0" presId="urn:microsoft.com/office/officeart/2005/8/layout/list1"/>
    <dgm:cxn modelId="{C04DD75C-D11F-426F-A8F7-4E56617CB5F6}" type="presOf" srcId="{EBB57036-4265-4041-94A6-C18F2764226F}" destId="{2A5984E3-CD11-4031-960F-B44D02912953}" srcOrd="1" destOrd="0" presId="urn:microsoft.com/office/officeart/2005/8/layout/list1"/>
    <dgm:cxn modelId="{E609805E-0BD9-43C2-BE07-01810A5503E2}" type="presOf" srcId="{A5CD8FAA-2F2B-4AE7-8139-D05BA3AC251F}" destId="{B82A8F3F-EB5F-4561-9202-8A5F65D6B5F9}" srcOrd="0" destOrd="0" presId="urn:microsoft.com/office/officeart/2005/8/layout/list1"/>
    <dgm:cxn modelId="{B571477B-8510-41CE-B387-AD305F5D8450}" type="presOf" srcId="{0E7A2503-3ECB-4475-8AD9-5CA59C9D39A9}" destId="{9367CEAE-1B31-40FA-B6FA-8A76DE3589F6}" srcOrd="0" destOrd="0" presId="urn:microsoft.com/office/officeart/2005/8/layout/list1"/>
    <dgm:cxn modelId="{7BF6ADA7-3F56-4EB0-89C2-8204776A7E9F}" type="presOf" srcId="{264B0155-DE6F-4F36-A479-D19D86B170AA}" destId="{D6B93B03-08F3-4ADF-A31D-81C948303E25}" srcOrd="1" destOrd="0" presId="urn:microsoft.com/office/officeart/2005/8/layout/list1"/>
    <dgm:cxn modelId="{96EA59CB-75C6-49B9-8F3C-E5AC32E9180C}" type="presOf" srcId="{264B0155-DE6F-4F36-A479-D19D86B170AA}" destId="{3F9F079C-F645-42AB-94EE-BA2D41D3A105}" srcOrd="0" destOrd="0" presId="urn:microsoft.com/office/officeart/2005/8/layout/list1"/>
    <dgm:cxn modelId="{4F722CDB-BFAF-451F-A1A8-B2A0D8CEA11C}" srcId="{A5CD8FAA-2F2B-4AE7-8139-D05BA3AC251F}" destId="{264B0155-DE6F-4F36-A479-D19D86B170AA}" srcOrd="1" destOrd="0" parTransId="{276C4192-D0BF-4C23-9DAD-5105E2D0DFAF}" sibTransId="{2B1561FE-6ABE-4771-A591-4C45E0C0DF18}"/>
    <dgm:cxn modelId="{EDEE88F1-5D5A-40EE-8302-9C139B20B026}" srcId="{A5CD8FAA-2F2B-4AE7-8139-D05BA3AC251F}" destId="{0E7A2503-3ECB-4475-8AD9-5CA59C9D39A9}" srcOrd="0" destOrd="0" parTransId="{8A7918DB-E3D1-4906-8293-245CB8BA2217}" sibTransId="{57C0A9E8-335B-4AD8-962D-5A5F50E0E092}"/>
    <dgm:cxn modelId="{409104F6-254C-452B-96BC-F3B28D639209}" srcId="{A5CD8FAA-2F2B-4AE7-8139-D05BA3AC251F}" destId="{EBB57036-4265-4041-94A6-C18F2764226F}" srcOrd="2" destOrd="0" parTransId="{7A70225B-870D-4E64-982B-2C9388911DB8}" sibTransId="{7C372A2B-0992-4C48-9D6E-2552A495C4D6}"/>
    <dgm:cxn modelId="{E34789E5-1DB5-412B-A790-40096F37BFBC}" type="presParOf" srcId="{B82A8F3F-EB5F-4561-9202-8A5F65D6B5F9}" destId="{AB026FC4-2A43-4397-8950-4DD9078EA463}" srcOrd="0" destOrd="0" presId="urn:microsoft.com/office/officeart/2005/8/layout/list1"/>
    <dgm:cxn modelId="{76404109-72E2-4BE4-93CB-49C11920C372}" type="presParOf" srcId="{AB026FC4-2A43-4397-8950-4DD9078EA463}" destId="{9367CEAE-1B31-40FA-B6FA-8A76DE3589F6}" srcOrd="0" destOrd="0" presId="urn:microsoft.com/office/officeart/2005/8/layout/list1"/>
    <dgm:cxn modelId="{E5BCD5E3-80F9-45E5-96D7-B1F5B4341287}" type="presParOf" srcId="{AB026FC4-2A43-4397-8950-4DD9078EA463}" destId="{52C73FBF-3B40-4215-85FC-15984E39D8B4}" srcOrd="1" destOrd="0" presId="urn:microsoft.com/office/officeart/2005/8/layout/list1"/>
    <dgm:cxn modelId="{65BFACF8-F690-4442-9C20-045C12BF7B9F}" type="presParOf" srcId="{B82A8F3F-EB5F-4561-9202-8A5F65D6B5F9}" destId="{DFEAE40C-F27D-47D1-8552-447895D0904F}" srcOrd="1" destOrd="0" presId="urn:microsoft.com/office/officeart/2005/8/layout/list1"/>
    <dgm:cxn modelId="{F9830C0C-1EF0-4C5A-A0A3-F865784FF7DF}" type="presParOf" srcId="{B82A8F3F-EB5F-4561-9202-8A5F65D6B5F9}" destId="{80FECA09-AC61-48BC-BAA7-F517043DB1DA}" srcOrd="2" destOrd="0" presId="urn:microsoft.com/office/officeart/2005/8/layout/list1"/>
    <dgm:cxn modelId="{EA419C0F-26DA-4A7E-ACB8-90B2F91CB327}" type="presParOf" srcId="{B82A8F3F-EB5F-4561-9202-8A5F65D6B5F9}" destId="{9E0ED553-E1E0-4F9C-A5D7-D1E0EC400E33}" srcOrd="3" destOrd="0" presId="urn:microsoft.com/office/officeart/2005/8/layout/list1"/>
    <dgm:cxn modelId="{7132CE18-38EB-4FB0-93FC-4D51041B1DC4}" type="presParOf" srcId="{B82A8F3F-EB5F-4561-9202-8A5F65D6B5F9}" destId="{212E9D34-3F70-4BC3-B9BC-3651156A4713}" srcOrd="4" destOrd="0" presId="urn:microsoft.com/office/officeart/2005/8/layout/list1"/>
    <dgm:cxn modelId="{313208A3-1566-4D1C-8014-84281C39B452}" type="presParOf" srcId="{212E9D34-3F70-4BC3-B9BC-3651156A4713}" destId="{3F9F079C-F645-42AB-94EE-BA2D41D3A105}" srcOrd="0" destOrd="0" presId="urn:microsoft.com/office/officeart/2005/8/layout/list1"/>
    <dgm:cxn modelId="{E008096F-A636-4AF2-865C-B723587BA9C4}" type="presParOf" srcId="{212E9D34-3F70-4BC3-B9BC-3651156A4713}" destId="{D6B93B03-08F3-4ADF-A31D-81C948303E25}" srcOrd="1" destOrd="0" presId="urn:microsoft.com/office/officeart/2005/8/layout/list1"/>
    <dgm:cxn modelId="{350944BB-5115-4104-96B9-34CDA4455B31}" type="presParOf" srcId="{B82A8F3F-EB5F-4561-9202-8A5F65D6B5F9}" destId="{9433E58A-AB08-4937-AEE4-25F68AE1ADF6}" srcOrd="5" destOrd="0" presId="urn:microsoft.com/office/officeart/2005/8/layout/list1"/>
    <dgm:cxn modelId="{DEB86118-063E-4F86-B20B-1EACAE54F81B}" type="presParOf" srcId="{B82A8F3F-EB5F-4561-9202-8A5F65D6B5F9}" destId="{6BE6ED43-41C6-40D0-9288-79681C9BADCE}" srcOrd="6" destOrd="0" presId="urn:microsoft.com/office/officeart/2005/8/layout/list1"/>
    <dgm:cxn modelId="{22895F22-BD5B-40D9-BF2D-B52877F45992}" type="presParOf" srcId="{B82A8F3F-EB5F-4561-9202-8A5F65D6B5F9}" destId="{1F248AA5-B7DA-4CD8-8061-745FB310853E}" srcOrd="7" destOrd="0" presId="urn:microsoft.com/office/officeart/2005/8/layout/list1"/>
    <dgm:cxn modelId="{048A8CA3-F4F2-4AFA-8833-F6DC1A718229}" type="presParOf" srcId="{B82A8F3F-EB5F-4561-9202-8A5F65D6B5F9}" destId="{6B712DFE-2CCF-43C1-B50B-D03EAACB67D2}" srcOrd="8" destOrd="0" presId="urn:microsoft.com/office/officeart/2005/8/layout/list1"/>
    <dgm:cxn modelId="{1C7C87A8-B759-46F0-8995-3DE1B714BF39}" type="presParOf" srcId="{6B712DFE-2CCF-43C1-B50B-D03EAACB67D2}" destId="{628FFF96-6D59-4A1A-B528-A4F3A6D9545D}" srcOrd="0" destOrd="0" presId="urn:microsoft.com/office/officeart/2005/8/layout/list1"/>
    <dgm:cxn modelId="{24149D6A-D6BA-4389-86A9-205CDA98982D}" type="presParOf" srcId="{6B712DFE-2CCF-43C1-B50B-D03EAACB67D2}" destId="{2A5984E3-CD11-4031-960F-B44D02912953}" srcOrd="1" destOrd="0" presId="urn:microsoft.com/office/officeart/2005/8/layout/list1"/>
    <dgm:cxn modelId="{A3024EC0-A1D8-4DB5-9EC7-5F1C7A14E1FF}" type="presParOf" srcId="{B82A8F3F-EB5F-4561-9202-8A5F65D6B5F9}" destId="{3EC9FD45-6819-452E-A450-1D85641BFF49}" srcOrd="9" destOrd="0" presId="urn:microsoft.com/office/officeart/2005/8/layout/list1"/>
    <dgm:cxn modelId="{61A1C601-3469-49C5-8342-8F5FEFE86C81}" type="presParOf" srcId="{B82A8F3F-EB5F-4561-9202-8A5F65D6B5F9}" destId="{FA54384B-143A-452B-9DBE-D66313B582B8}"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8197C05-D37D-4CB2-B51E-AB729852676B}"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zh-CN" altLang="en-US"/>
        </a:p>
      </dgm:t>
    </dgm:pt>
    <dgm:pt modelId="{46A2D645-2E76-41F9-A741-ED65146DE025}">
      <dgm:prSet phldrT="[文本]" custT="1">
        <dgm:style>
          <a:lnRef idx="0">
            <a:schemeClr val="accent1"/>
          </a:lnRef>
          <a:fillRef idx="3">
            <a:schemeClr val="accent1"/>
          </a:fillRef>
          <a:effectRef idx="3">
            <a:schemeClr val="accent1"/>
          </a:effectRef>
          <a:fontRef idx="minor">
            <a:schemeClr val="lt1"/>
          </a:fontRef>
        </dgm:style>
      </dgm:prSet>
      <dgm:spPr/>
      <dgm:t>
        <a:bodyPr/>
        <a:lstStyle/>
        <a:p>
          <a:pPr>
            <a:lnSpc>
              <a:spcPts val="2000"/>
            </a:lnSpc>
          </a:pPr>
          <a:r>
            <a:rPr lang="zh-CN" altLang="en-US" sz="2000" b="1" dirty="0">
              <a:latin typeface="+mn-ea"/>
              <a:ea typeface="+mn-ea"/>
            </a:rPr>
            <a:t>评 议</a:t>
          </a:r>
          <a:endParaRPr lang="en-US" altLang="zh-CN" sz="2000" b="1" dirty="0">
            <a:latin typeface="+mn-ea"/>
            <a:ea typeface="+mn-ea"/>
          </a:endParaRPr>
        </a:p>
        <a:p>
          <a:pPr>
            <a:lnSpc>
              <a:spcPts val="2000"/>
            </a:lnSpc>
          </a:pPr>
          <a:r>
            <a:rPr lang="zh-CN" altLang="en-US" sz="2000" b="1" dirty="0">
              <a:latin typeface="+mn-ea"/>
              <a:ea typeface="+mn-ea"/>
            </a:rPr>
            <a:t>论 文</a:t>
          </a:r>
        </a:p>
      </dgm:t>
    </dgm:pt>
    <dgm:pt modelId="{F56CD19A-47F2-45B4-9208-49DCDC788C32}" type="parTrans" cxnId="{44E664D7-03E1-4CF2-84E2-05DEEF84AA19}">
      <dgm:prSet/>
      <dgm:spPr/>
      <dgm:t>
        <a:bodyPr/>
        <a:lstStyle/>
        <a:p>
          <a:endParaRPr lang="zh-CN" altLang="en-US"/>
        </a:p>
      </dgm:t>
    </dgm:pt>
    <dgm:pt modelId="{BC6EA18B-F4C3-49D4-8E5E-201FF37C1482}" type="sibTrans" cxnId="{44E664D7-03E1-4CF2-84E2-05DEEF84AA19}">
      <dgm:prSet/>
      <dgm:spPr/>
      <dgm:t>
        <a:bodyPr/>
        <a:lstStyle/>
        <a:p>
          <a:endParaRPr lang="zh-CN" altLang="en-US"/>
        </a:p>
      </dgm:t>
    </dgm:pt>
    <dgm:pt modelId="{B4667680-9199-41F5-A879-1C82AEFA76DB}">
      <dgm:prSet phldrT="[文本]" custT="1">
        <dgm:style>
          <a:lnRef idx="1">
            <a:schemeClr val="accent3"/>
          </a:lnRef>
          <a:fillRef idx="2">
            <a:schemeClr val="accent3"/>
          </a:fillRef>
          <a:effectRef idx="1">
            <a:schemeClr val="accent3"/>
          </a:effectRef>
          <a:fontRef idx="minor">
            <a:schemeClr val="dk1"/>
          </a:fontRef>
        </dgm:style>
      </dgm:prSet>
      <dgm:spPr/>
      <dgm:t>
        <a:bodyPr/>
        <a:lstStyle/>
        <a:p>
          <a:r>
            <a:rPr lang="zh-CN" altLang="en-US" sz="1600" b="1" dirty="0"/>
            <a:t>优秀</a:t>
          </a:r>
        </a:p>
      </dgm:t>
    </dgm:pt>
    <dgm:pt modelId="{56555C53-55D9-44B1-8CC1-1011BF078CA4}" type="parTrans" cxnId="{3C6BB685-F8F7-4840-A9C0-7C653E44508E}">
      <dgm:prSet/>
      <dgm:spPr/>
      <dgm:t>
        <a:bodyPr/>
        <a:lstStyle/>
        <a:p>
          <a:endParaRPr lang="zh-CN" altLang="en-US"/>
        </a:p>
      </dgm:t>
    </dgm:pt>
    <dgm:pt modelId="{59FDEDC5-5DB8-48A7-B28D-BC909BF08AB3}" type="sibTrans" cxnId="{3C6BB685-F8F7-4840-A9C0-7C653E44508E}">
      <dgm:prSet/>
      <dgm:spPr/>
      <dgm:t>
        <a:bodyPr/>
        <a:lstStyle/>
        <a:p>
          <a:endParaRPr lang="zh-CN" altLang="en-US"/>
        </a:p>
      </dgm:t>
    </dgm:pt>
    <dgm:pt modelId="{5C4581D7-DC96-4C43-A194-E084B771EBB2}">
      <dgm:prSet phldrT="[文本]" custT="1">
        <dgm:style>
          <a:lnRef idx="3">
            <a:schemeClr val="lt1"/>
          </a:lnRef>
          <a:fillRef idx="1">
            <a:schemeClr val="accent4"/>
          </a:fillRef>
          <a:effectRef idx="1">
            <a:schemeClr val="accent4"/>
          </a:effectRef>
          <a:fontRef idx="minor">
            <a:schemeClr val="lt1"/>
          </a:fontRef>
        </dgm:style>
      </dgm:prSet>
      <dgm:spPr/>
      <dgm:t>
        <a:bodyPr/>
        <a:lstStyle/>
        <a:p>
          <a:r>
            <a:rPr lang="zh-CN" altLang="en-US" sz="1600" b="1" dirty="0"/>
            <a:t>同类</a:t>
          </a:r>
        </a:p>
      </dgm:t>
    </dgm:pt>
    <dgm:pt modelId="{F493F1AB-4C50-4518-8893-D72AAE436A0A}" type="parTrans" cxnId="{E1BADE31-A120-4CB5-A399-8B5E8FCA6329}">
      <dgm:prSet/>
      <dgm:spPr/>
      <dgm:t>
        <a:bodyPr/>
        <a:lstStyle/>
        <a:p>
          <a:endParaRPr lang="zh-CN" altLang="en-US"/>
        </a:p>
      </dgm:t>
    </dgm:pt>
    <dgm:pt modelId="{4DAFFD33-01CA-406B-A06A-DBFF566A5D8F}" type="sibTrans" cxnId="{E1BADE31-A120-4CB5-A399-8B5E8FCA6329}">
      <dgm:prSet/>
      <dgm:spPr/>
      <dgm:t>
        <a:bodyPr/>
        <a:lstStyle/>
        <a:p>
          <a:endParaRPr lang="zh-CN" altLang="en-US"/>
        </a:p>
      </dgm:t>
    </dgm:pt>
    <dgm:pt modelId="{74676629-6A4A-48E1-8100-DF1479CDF8A7}">
      <dgm:prSet phldrT="[文本]" custT="1">
        <dgm:style>
          <a:lnRef idx="1">
            <a:schemeClr val="accent5"/>
          </a:lnRef>
          <a:fillRef idx="2">
            <a:schemeClr val="accent5"/>
          </a:fillRef>
          <a:effectRef idx="1">
            <a:schemeClr val="accent5"/>
          </a:effectRef>
          <a:fontRef idx="minor">
            <a:schemeClr val="dk1"/>
          </a:fontRef>
        </dgm:style>
      </dgm:prSet>
      <dgm:spPr/>
      <dgm:t>
        <a:bodyPr/>
        <a:lstStyle/>
        <a:p>
          <a:r>
            <a:rPr lang="zh-CN" altLang="en-US" sz="1600" b="1" dirty="0"/>
            <a:t>既往</a:t>
          </a:r>
        </a:p>
      </dgm:t>
    </dgm:pt>
    <dgm:pt modelId="{03CD9703-BAD7-4054-8241-FAB48B2D2295}" type="parTrans" cxnId="{BB622681-C91D-45A7-90A3-3B8337E70A5D}">
      <dgm:prSet/>
      <dgm:spPr/>
      <dgm:t>
        <a:bodyPr/>
        <a:lstStyle/>
        <a:p>
          <a:endParaRPr lang="zh-CN" altLang="en-US"/>
        </a:p>
      </dgm:t>
    </dgm:pt>
    <dgm:pt modelId="{9D39EBD5-FBDA-4C49-8EDA-807036BF9B10}" type="sibTrans" cxnId="{BB622681-C91D-45A7-90A3-3B8337E70A5D}">
      <dgm:prSet/>
      <dgm:spPr/>
      <dgm:t>
        <a:bodyPr/>
        <a:lstStyle/>
        <a:p>
          <a:endParaRPr lang="zh-CN" altLang="en-US"/>
        </a:p>
      </dgm:t>
    </dgm:pt>
    <dgm:pt modelId="{A20A3404-7229-4361-9D2D-4ED99C9ABE1F}">
      <dgm:prSet phldrT="[文本]" custT="1">
        <dgm:style>
          <a:lnRef idx="1">
            <a:schemeClr val="accent1"/>
          </a:lnRef>
          <a:fillRef idx="2">
            <a:schemeClr val="accent1"/>
          </a:fillRef>
          <a:effectRef idx="1">
            <a:schemeClr val="accent1"/>
          </a:effectRef>
          <a:fontRef idx="minor">
            <a:schemeClr val="dk1"/>
          </a:fontRef>
        </dgm:style>
      </dgm:prSet>
      <dgm:spPr/>
      <dgm:t>
        <a:bodyPr/>
        <a:lstStyle/>
        <a:p>
          <a:r>
            <a:rPr lang="zh-CN" altLang="en-US" sz="1600" b="1" dirty="0"/>
            <a:t>发表</a:t>
          </a:r>
        </a:p>
      </dgm:t>
    </dgm:pt>
    <dgm:pt modelId="{DF195640-E4D4-46EC-91E5-2B394034FB08}" type="parTrans" cxnId="{290BE0B9-D1AD-417C-980B-5C700AF84880}">
      <dgm:prSet/>
      <dgm:spPr/>
      <dgm:t>
        <a:bodyPr/>
        <a:lstStyle/>
        <a:p>
          <a:endParaRPr lang="zh-CN" altLang="en-US"/>
        </a:p>
      </dgm:t>
    </dgm:pt>
    <dgm:pt modelId="{0FCF15A0-855A-4289-90A4-E044FBF1F572}" type="sibTrans" cxnId="{290BE0B9-D1AD-417C-980B-5C700AF84880}">
      <dgm:prSet/>
      <dgm:spPr/>
      <dgm:t>
        <a:bodyPr/>
        <a:lstStyle/>
        <a:p>
          <a:endParaRPr lang="zh-CN" altLang="en-US"/>
        </a:p>
      </dgm:t>
    </dgm:pt>
    <dgm:pt modelId="{E66F1403-066E-4A5F-88DC-C136114FDC5E}" type="pres">
      <dgm:prSet presAssocID="{A8197C05-D37D-4CB2-B51E-AB729852676B}" presName="composite" presStyleCnt="0">
        <dgm:presLayoutVars>
          <dgm:chMax val="1"/>
          <dgm:dir/>
          <dgm:resizeHandles val="exact"/>
        </dgm:presLayoutVars>
      </dgm:prSet>
      <dgm:spPr/>
    </dgm:pt>
    <dgm:pt modelId="{D00BB324-B009-41E2-9148-18693F0F4E14}" type="pres">
      <dgm:prSet presAssocID="{A8197C05-D37D-4CB2-B51E-AB729852676B}" presName="radial" presStyleCnt="0">
        <dgm:presLayoutVars>
          <dgm:animLvl val="ctr"/>
        </dgm:presLayoutVars>
      </dgm:prSet>
      <dgm:spPr/>
    </dgm:pt>
    <dgm:pt modelId="{8058EBAD-4815-4DF6-A34C-D5730FE81CB5}" type="pres">
      <dgm:prSet presAssocID="{46A2D645-2E76-41F9-A741-ED65146DE025}" presName="centerShape" presStyleLbl="vennNode1" presStyleIdx="0" presStyleCnt="5"/>
      <dgm:spPr/>
    </dgm:pt>
    <dgm:pt modelId="{8A4C30EF-FCBD-42BB-B512-57CF75727859}" type="pres">
      <dgm:prSet presAssocID="{B4667680-9199-41F5-A879-1C82AEFA76DB}" presName="node" presStyleLbl="vennNode1" presStyleIdx="1" presStyleCnt="5" custRadScaleRad="116335" custRadScaleInc="-1271">
        <dgm:presLayoutVars>
          <dgm:bulletEnabled val="1"/>
        </dgm:presLayoutVars>
      </dgm:prSet>
      <dgm:spPr/>
    </dgm:pt>
    <dgm:pt modelId="{D7267904-354D-40DE-BCC8-552B1608EC6D}" type="pres">
      <dgm:prSet presAssocID="{5C4581D7-DC96-4C43-A194-E084B771EBB2}" presName="node" presStyleLbl="vennNode1" presStyleIdx="2" presStyleCnt="5" custRadScaleRad="116472" custRadScaleInc="-356">
        <dgm:presLayoutVars>
          <dgm:bulletEnabled val="1"/>
        </dgm:presLayoutVars>
      </dgm:prSet>
      <dgm:spPr/>
    </dgm:pt>
    <dgm:pt modelId="{551BA878-CF92-4E37-828A-B0D9273A2AA2}" type="pres">
      <dgm:prSet presAssocID="{74676629-6A4A-48E1-8100-DF1479CDF8A7}" presName="node" presStyleLbl="vennNode1" presStyleIdx="3" presStyleCnt="5">
        <dgm:presLayoutVars>
          <dgm:bulletEnabled val="1"/>
        </dgm:presLayoutVars>
      </dgm:prSet>
      <dgm:spPr/>
    </dgm:pt>
    <dgm:pt modelId="{1D9CAD05-CFD3-4BF0-9AD8-6BADFEAB3E6E}" type="pres">
      <dgm:prSet presAssocID="{A20A3404-7229-4361-9D2D-4ED99C9ABE1F}" presName="node" presStyleLbl="vennNode1" presStyleIdx="4" presStyleCnt="5" custRadScaleRad="116335" custRadScaleInc="1271">
        <dgm:presLayoutVars>
          <dgm:bulletEnabled val="1"/>
        </dgm:presLayoutVars>
      </dgm:prSet>
      <dgm:spPr/>
    </dgm:pt>
  </dgm:ptLst>
  <dgm:cxnLst>
    <dgm:cxn modelId="{CDBFF304-9279-4025-921D-73BC0F1CD86D}" type="presOf" srcId="{5C4581D7-DC96-4C43-A194-E084B771EBB2}" destId="{D7267904-354D-40DE-BCC8-552B1608EC6D}" srcOrd="0" destOrd="0" presId="urn:microsoft.com/office/officeart/2005/8/layout/radial3"/>
    <dgm:cxn modelId="{AD453B23-2570-4E98-93B4-0E9FF0CFB084}" type="presOf" srcId="{A8197C05-D37D-4CB2-B51E-AB729852676B}" destId="{E66F1403-066E-4A5F-88DC-C136114FDC5E}" srcOrd="0" destOrd="0" presId="urn:microsoft.com/office/officeart/2005/8/layout/radial3"/>
    <dgm:cxn modelId="{E1BADE31-A120-4CB5-A399-8B5E8FCA6329}" srcId="{46A2D645-2E76-41F9-A741-ED65146DE025}" destId="{5C4581D7-DC96-4C43-A194-E084B771EBB2}" srcOrd="1" destOrd="0" parTransId="{F493F1AB-4C50-4518-8893-D72AAE436A0A}" sibTransId="{4DAFFD33-01CA-406B-A06A-DBFF566A5D8F}"/>
    <dgm:cxn modelId="{ABBA4651-32DA-4198-BA82-803C1430522E}" type="presOf" srcId="{46A2D645-2E76-41F9-A741-ED65146DE025}" destId="{8058EBAD-4815-4DF6-A34C-D5730FE81CB5}" srcOrd="0" destOrd="0" presId="urn:microsoft.com/office/officeart/2005/8/layout/radial3"/>
    <dgm:cxn modelId="{B57DEC7A-9F4F-4769-9EB3-2F63B99D64C2}" type="presOf" srcId="{B4667680-9199-41F5-A879-1C82AEFA76DB}" destId="{8A4C30EF-FCBD-42BB-B512-57CF75727859}" srcOrd="0" destOrd="0" presId="urn:microsoft.com/office/officeart/2005/8/layout/radial3"/>
    <dgm:cxn modelId="{BB622681-C91D-45A7-90A3-3B8337E70A5D}" srcId="{46A2D645-2E76-41F9-A741-ED65146DE025}" destId="{74676629-6A4A-48E1-8100-DF1479CDF8A7}" srcOrd="2" destOrd="0" parTransId="{03CD9703-BAD7-4054-8241-FAB48B2D2295}" sibTransId="{9D39EBD5-FBDA-4C49-8EDA-807036BF9B10}"/>
    <dgm:cxn modelId="{3C6BB685-F8F7-4840-A9C0-7C653E44508E}" srcId="{46A2D645-2E76-41F9-A741-ED65146DE025}" destId="{B4667680-9199-41F5-A879-1C82AEFA76DB}" srcOrd="0" destOrd="0" parTransId="{56555C53-55D9-44B1-8CC1-1011BF078CA4}" sibTransId="{59FDEDC5-5DB8-48A7-B28D-BC909BF08AB3}"/>
    <dgm:cxn modelId="{10027CB5-CEEE-4688-A131-876D3C160BED}" type="presOf" srcId="{74676629-6A4A-48E1-8100-DF1479CDF8A7}" destId="{551BA878-CF92-4E37-828A-B0D9273A2AA2}" srcOrd="0" destOrd="0" presId="urn:microsoft.com/office/officeart/2005/8/layout/radial3"/>
    <dgm:cxn modelId="{290BE0B9-D1AD-417C-980B-5C700AF84880}" srcId="{46A2D645-2E76-41F9-A741-ED65146DE025}" destId="{A20A3404-7229-4361-9D2D-4ED99C9ABE1F}" srcOrd="3" destOrd="0" parTransId="{DF195640-E4D4-46EC-91E5-2B394034FB08}" sibTransId="{0FCF15A0-855A-4289-90A4-E044FBF1F572}"/>
    <dgm:cxn modelId="{44E664D7-03E1-4CF2-84E2-05DEEF84AA19}" srcId="{A8197C05-D37D-4CB2-B51E-AB729852676B}" destId="{46A2D645-2E76-41F9-A741-ED65146DE025}" srcOrd="0" destOrd="0" parTransId="{F56CD19A-47F2-45B4-9208-49DCDC788C32}" sibTransId="{BC6EA18B-F4C3-49D4-8E5E-201FF37C1482}"/>
    <dgm:cxn modelId="{C0595FED-0662-46B8-8718-C363D174A181}" type="presOf" srcId="{A20A3404-7229-4361-9D2D-4ED99C9ABE1F}" destId="{1D9CAD05-CFD3-4BF0-9AD8-6BADFEAB3E6E}" srcOrd="0" destOrd="0" presId="urn:microsoft.com/office/officeart/2005/8/layout/radial3"/>
    <dgm:cxn modelId="{03EEB8F4-9B06-437D-A1C8-2E9927712812}" type="presParOf" srcId="{E66F1403-066E-4A5F-88DC-C136114FDC5E}" destId="{D00BB324-B009-41E2-9148-18693F0F4E14}" srcOrd="0" destOrd="0" presId="urn:microsoft.com/office/officeart/2005/8/layout/radial3"/>
    <dgm:cxn modelId="{AC8F16A1-8F4D-4820-8928-B2CE7391AA5C}" type="presParOf" srcId="{D00BB324-B009-41E2-9148-18693F0F4E14}" destId="{8058EBAD-4815-4DF6-A34C-D5730FE81CB5}" srcOrd="0" destOrd="0" presId="urn:microsoft.com/office/officeart/2005/8/layout/radial3"/>
    <dgm:cxn modelId="{9ECC679A-0493-490A-9551-2A51A0E5D9D8}" type="presParOf" srcId="{D00BB324-B009-41E2-9148-18693F0F4E14}" destId="{8A4C30EF-FCBD-42BB-B512-57CF75727859}" srcOrd="1" destOrd="0" presId="urn:microsoft.com/office/officeart/2005/8/layout/radial3"/>
    <dgm:cxn modelId="{2E32E607-B1EE-4EBC-A9A6-E62BE0BA9FC4}" type="presParOf" srcId="{D00BB324-B009-41E2-9148-18693F0F4E14}" destId="{D7267904-354D-40DE-BCC8-552B1608EC6D}" srcOrd="2" destOrd="0" presId="urn:microsoft.com/office/officeart/2005/8/layout/radial3"/>
    <dgm:cxn modelId="{CCC59870-1A00-4794-9CE4-7F55DD9FF70B}" type="presParOf" srcId="{D00BB324-B009-41E2-9148-18693F0F4E14}" destId="{551BA878-CF92-4E37-828A-B0D9273A2AA2}" srcOrd="3" destOrd="0" presId="urn:microsoft.com/office/officeart/2005/8/layout/radial3"/>
    <dgm:cxn modelId="{2AB9BBEA-AC79-48E0-BE02-087CE415B9AE}" type="presParOf" srcId="{D00BB324-B009-41E2-9148-18693F0F4E14}" destId="{1D9CAD05-CFD3-4BF0-9AD8-6BADFEAB3E6E}"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3E12CF-B97B-4D80-A020-99223E4ECB9C}"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zh-CN" altLang="en-US"/>
        </a:p>
      </dgm:t>
    </dgm:pt>
    <dgm:pt modelId="{7A3F7D00-83ED-4AD7-929F-34A913B4BCF5}">
      <dgm:prSet phldrT="[文本]">
        <dgm:style>
          <a:lnRef idx="0">
            <a:schemeClr val="accent3"/>
          </a:lnRef>
          <a:fillRef idx="3">
            <a:schemeClr val="accent3"/>
          </a:fillRef>
          <a:effectRef idx="3">
            <a:schemeClr val="accent3"/>
          </a:effectRef>
          <a:fontRef idx="minor">
            <a:schemeClr val="lt1"/>
          </a:fontRef>
        </dgm:style>
      </dgm:prSet>
      <dgm:spPr/>
      <dgm:t>
        <a:bodyPr/>
        <a:lstStyle/>
        <a:p>
          <a:r>
            <a:rPr lang="zh-CN" altLang="en-US" b="1" dirty="0">
              <a:latin typeface="华文琥珀" pitchFamily="2" charset="-122"/>
              <a:ea typeface="华文琥珀" pitchFamily="2" charset="-122"/>
            </a:rPr>
            <a:t>导师</a:t>
          </a:r>
        </a:p>
      </dgm:t>
    </dgm:pt>
    <dgm:pt modelId="{7B725884-8962-49A4-850B-5682CF8F428A}" type="parTrans" cxnId="{DB7BDA54-E862-4AA0-AEC5-3870ED47DBC0}">
      <dgm:prSet/>
      <dgm:spPr/>
      <dgm:t>
        <a:bodyPr/>
        <a:lstStyle/>
        <a:p>
          <a:endParaRPr lang="zh-CN" altLang="en-US"/>
        </a:p>
      </dgm:t>
    </dgm:pt>
    <dgm:pt modelId="{F9CD9147-B4E6-4743-AF21-B3BD22BD85CD}" type="sibTrans" cxnId="{DB7BDA54-E862-4AA0-AEC5-3870ED47DBC0}">
      <dgm:prSet/>
      <dgm:spPr/>
      <dgm:t>
        <a:bodyPr/>
        <a:lstStyle/>
        <a:p>
          <a:endParaRPr lang="zh-CN" altLang="en-US"/>
        </a:p>
      </dgm:t>
    </dgm:pt>
    <dgm:pt modelId="{28C9EFB2-972B-4AD2-9BD6-3B91750FAF55}">
      <dgm:prSet phldrT="[文本]">
        <dgm:style>
          <a:lnRef idx="0">
            <a:schemeClr val="accent1"/>
          </a:lnRef>
          <a:fillRef idx="3">
            <a:schemeClr val="accent1"/>
          </a:fillRef>
          <a:effectRef idx="3">
            <a:schemeClr val="accent1"/>
          </a:effectRef>
          <a:fontRef idx="minor">
            <a:schemeClr val="lt1"/>
          </a:fontRef>
        </dgm:style>
      </dgm:prSet>
      <dgm:spPr/>
      <dgm:t>
        <a:bodyPr/>
        <a:lstStyle/>
        <a:p>
          <a:r>
            <a:rPr lang="zh-CN" altLang="en-US" b="1" dirty="0"/>
            <a:t>引路人</a:t>
          </a:r>
        </a:p>
      </dgm:t>
    </dgm:pt>
    <dgm:pt modelId="{051AF293-6D48-4C78-AC7F-CF333770A31F}" type="parTrans" cxnId="{AE23F6A0-E8BF-403D-A488-24E258CCFCF7}">
      <dgm:prSet/>
      <dgm:spPr/>
      <dgm:t>
        <a:bodyPr/>
        <a:lstStyle/>
        <a:p>
          <a:endParaRPr lang="zh-CN" altLang="en-US"/>
        </a:p>
      </dgm:t>
    </dgm:pt>
    <dgm:pt modelId="{E4D8513C-F219-4A7B-BF42-EC6F7B405C3E}" type="sibTrans" cxnId="{AE23F6A0-E8BF-403D-A488-24E258CCFCF7}">
      <dgm:prSet/>
      <dgm:spPr/>
      <dgm:t>
        <a:bodyPr/>
        <a:lstStyle/>
        <a:p>
          <a:endParaRPr lang="zh-CN" altLang="en-US"/>
        </a:p>
      </dgm:t>
    </dgm:pt>
    <dgm:pt modelId="{6E35F19F-4FA2-40A8-BB07-C7CD73B15FCE}">
      <dgm:prSet phldrT="[文本]">
        <dgm:style>
          <a:lnRef idx="0">
            <a:schemeClr val="accent5"/>
          </a:lnRef>
          <a:fillRef idx="3">
            <a:schemeClr val="accent5"/>
          </a:fillRef>
          <a:effectRef idx="3">
            <a:schemeClr val="accent5"/>
          </a:effectRef>
          <a:fontRef idx="minor">
            <a:schemeClr val="lt1"/>
          </a:fontRef>
        </dgm:style>
      </dgm:prSet>
      <dgm:spPr/>
      <dgm:t>
        <a:bodyPr/>
        <a:lstStyle/>
        <a:p>
          <a:r>
            <a:rPr lang="zh-CN" altLang="en-US" b="1" dirty="0"/>
            <a:t>评估师</a:t>
          </a:r>
        </a:p>
      </dgm:t>
    </dgm:pt>
    <dgm:pt modelId="{908BC40D-2D2F-482A-9E3A-C50ADFF91C80}" type="parTrans" cxnId="{9F8C97D8-A4D8-4B11-8BE0-4FDA9FE81EFB}">
      <dgm:prSet/>
      <dgm:spPr/>
      <dgm:t>
        <a:bodyPr/>
        <a:lstStyle/>
        <a:p>
          <a:endParaRPr lang="zh-CN" altLang="en-US"/>
        </a:p>
      </dgm:t>
    </dgm:pt>
    <dgm:pt modelId="{41CD8107-2E19-417B-8C2C-508E81907E30}" type="sibTrans" cxnId="{9F8C97D8-A4D8-4B11-8BE0-4FDA9FE81EFB}">
      <dgm:prSet/>
      <dgm:spPr/>
      <dgm:t>
        <a:bodyPr/>
        <a:lstStyle/>
        <a:p>
          <a:endParaRPr lang="zh-CN" altLang="en-US"/>
        </a:p>
      </dgm:t>
    </dgm:pt>
    <dgm:pt modelId="{5051B2D6-AAB9-4D67-BC87-AD20762D905D}">
      <dgm:prSet phldrT="[文本]">
        <dgm:style>
          <a:lnRef idx="0">
            <a:schemeClr val="accent2"/>
          </a:lnRef>
          <a:fillRef idx="3">
            <a:schemeClr val="accent2"/>
          </a:fillRef>
          <a:effectRef idx="3">
            <a:schemeClr val="accent2"/>
          </a:effectRef>
          <a:fontRef idx="minor">
            <a:schemeClr val="lt1"/>
          </a:fontRef>
        </dgm:style>
      </dgm:prSet>
      <dgm:spPr/>
      <dgm:t>
        <a:bodyPr/>
        <a:lstStyle/>
        <a:p>
          <a:r>
            <a:rPr lang="zh-CN" altLang="en-US" b="1" dirty="0"/>
            <a:t>质监员</a:t>
          </a:r>
        </a:p>
      </dgm:t>
    </dgm:pt>
    <dgm:pt modelId="{9008F385-D6F6-4138-9AB2-713FF626376B}" type="parTrans" cxnId="{C5955818-0823-4D32-9334-9E77B9376215}">
      <dgm:prSet/>
      <dgm:spPr/>
      <dgm:t>
        <a:bodyPr/>
        <a:lstStyle/>
        <a:p>
          <a:endParaRPr lang="zh-CN" altLang="en-US"/>
        </a:p>
      </dgm:t>
    </dgm:pt>
    <dgm:pt modelId="{D0A43FCD-57AE-4573-AF18-9B8E83E4D021}" type="sibTrans" cxnId="{C5955818-0823-4D32-9334-9E77B9376215}">
      <dgm:prSet/>
      <dgm:spPr/>
      <dgm:t>
        <a:bodyPr/>
        <a:lstStyle/>
        <a:p>
          <a:endParaRPr lang="zh-CN" altLang="en-US"/>
        </a:p>
      </dgm:t>
    </dgm:pt>
    <dgm:pt modelId="{386501D8-4691-4C59-8ED0-9D4F478188E1}" type="pres">
      <dgm:prSet presAssocID="{973E12CF-B97B-4D80-A020-99223E4ECB9C}" presName="Name0" presStyleCnt="0">
        <dgm:presLayoutVars>
          <dgm:chMax val="1"/>
          <dgm:chPref val="1"/>
          <dgm:dir/>
          <dgm:animOne val="branch"/>
          <dgm:animLvl val="lvl"/>
        </dgm:presLayoutVars>
      </dgm:prSet>
      <dgm:spPr/>
    </dgm:pt>
    <dgm:pt modelId="{9B5E074C-8230-435C-83B3-8BE83117AE4A}" type="pres">
      <dgm:prSet presAssocID="{7A3F7D00-83ED-4AD7-929F-34A913B4BCF5}" presName="singleCycle" presStyleCnt="0"/>
      <dgm:spPr/>
    </dgm:pt>
    <dgm:pt modelId="{9C90F0C1-355B-491E-8A9A-2DFDBFE35471}" type="pres">
      <dgm:prSet presAssocID="{7A3F7D00-83ED-4AD7-929F-34A913B4BCF5}" presName="singleCenter" presStyleLbl="node1" presStyleIdx="0" presStyleCnt="4" custScaleX="72072" custScaleY="67814">
        <dgm:presLayoutVars>
          <dgm:chMax val="7"/>
          <dgm:chPref val="7"/>
        </dgm:presLayoutVars>
      </dgm:prSet>
      <dgm:spPr/>
    </dgm:pt>
    <dgm:pt modelId="{56E56DCF-8608-4F93-94DF-85BB82315E1D}" type="pres">
      <dgm:prSet presAssocID="{051AF293-6D48-4C78-AC7F-CF333770A31F}" presName="Name56" presStyleLbl="parChTrans1D2" presStyleIdx="0" presStyleCnt="3"/>
      <dgm:spPr/>
    </dgm:pt>
    <dgm:pt modelId="{5827F3EC-7A1D-47AB-BDD4-7CB129022E08}" type="pres">
      <dgm:prSet presAssocID="{28C9EFB2-972B-4AD2-9BD6-3B91750FAF55}" presName="text0" presStyleLbl="node1" presStyleIdx="1" presStyleCnt="4" custRadScaleRad="82370" custRadScaleInc="-1914">
        <dgm:presLayoutVars>
          <dgm:bulletEnabled val="1"/>
        </dgm:presLayoutVars>
      </dgm:prSet>
      <dgm:spPr/>
    </dgm:pt>
    <dgm:pt modelId="{BB2F009D-D3BC-426B-8843-F6995129011A}" type="pres">
      <dgm:prSet presAssocID="{908BC40D-2D2F-482A-9E3A-C50ADFF91C80}" presName="Name56" presStyleLbl="parChTrans1D2" presStyleIdx="1" presStyleCnt="3"/>
      <dgm:spPr/>
    </dgm:pt>
    <dgm:pt modelId="{3BD48D6E-A309-4B61-87D5-B9CDECD96E1B}" type="pres">
      <dgm:prSet presAssocID="{6E35F19F-4FA2-40A8-BB07-C7CD73B15FCE}" presName="text0" presStyleLbl="node1" presStyleIdx="2" presStyleCnt="4" custRadScaleRad="94750" custRadScaleInc="-33259">
        <dgm:presLayoutVars>
          <dgm:bulletEnabled val="1"/>
        </dgm:presLayoutVars>
      </dgm:prSet>
      <dgm:spPr/>
    </dgm:pt>
    <dgm:pt modelId="{AFE002CC-5637-48C0-B6CF-056CD1827EDA}" type="pres">
      <dgm:prSet presAssocID="{9008F385-D6F6-4138-9AB2-713FF626376B}" presName="Name56" presStyleLbl="parChTrans1D2" presStyleIdx="2" presStyleCnt="3"/>
      <dgm:spPr/>
    </dgm:pt>
    <dgm:pt modelId="{112F3019-190C-445D-8006-ABAC8D14C7CA}" type="pres">
      <dgm:prSet presAssocID="{5051B2D6-AAB9-4D67-BC87-AD20762D905D}" presName="text0" presStyleLbl="node1" presStyleIdx="3" presStyleCnt="4" custRadScaleRad="97026" custRadScaleInc="32856">
        <dgm:presLayoutVars>
          <dgm:bulletEnabled val="1"/>
        </dgm:presLayoutVars>
      </dgm:prSet>
      <dgm:spPr/>
    </dgm:pt>
  </dgm:ptLst>
  <dgm:cxnLst>
    <dgm:cxn modelId="{65C21715-5AA5-4E1E-B675-BAF7E2345517}" type="presOf" srcId="{908BC40D-2D2F-482A-9E3A-C50ADFF91C80}" destId="{BB2F009D-D3BC-426B-8843-F6995129011A}" srcOrd="0" destOrd="0" presId="urn:microsoft.com/office/officeart/2008/layout/RadialCluster"/>
    <dgm:cxn modelId="{C5955818-0823-4D32-9334-9E77B9376215}" srcId="{7A3F7D00-83ED-4AD7-929F-34A913B4BCF5}" destId="{5051B2D6-AAB9-4D67-BC87-AD20762D905D}" srcOrd="2" destOrd="0" parTransId="{9008F385-D6F6-4138-9AB2-713FF626376B}" sibTransId="{D0A43FCD-57AE-4573-AF18-9B8E83E4D021}"/>
    <dgm:cxn modelId="{36E52B1B-4B4B-4033-8951-427EC65F5F4B}" type="presOf" srcId="{9008F385-D6F6-4138-9AB2-713FF626376B}" destId="{AFE002CC-5637-48C0-B6CF-056CD1827EDA}" srcOrd="0" destOrd="0" presId="urn:microsoft.com/office/officeart/2008/layout/RadialCluster"/>
    <dgm:cxn modelId="{492FB71E-5E3D-4679-B5C0-7EC4F06DFE42}" type="presOf" srcId="{28C9EFB2-972B-4AD2-9BD6-3B91750FAF55}" destId="{5827F3EC-7A1D-47AB-BDD4-7CB129022E08}" srcOrd="0" destOrd="0" presId="urn:microsoft.com/office/officeart/2008/layout/RadialCluster"/>
    <dgm:cxn modelId="{31B9065C-9BF5-4B3E-9F60-ADBA02EB93AB}" type="presOf" srcId="{973E12CF-B97B-4D80-A020-99223E4ECB9C}" destId="{386501D8-4691-4C59-8ED0-9D4F478188E1}" srcOrd="0" destOrd="0" presId="urn:microsoft.com/office/officeart/2008/layout/RadialCluster"/>
    <dgm:cxn modelId="{DB7BDA54-E862-4AA0-AEC5-3870ED47DBC0}" srcId="{973E12CF-B97B-4D80-A020-99223E4ECB9C}" destId="{7A3F7D00-83ED-4AD7-929F-34A913B4BCF5}" srcOrd="0" destOrd="0" parTransId="{7B725884-8962-49A4-850B-5682CF8F428A}" sibTransId="{F9CD9147-B4E6-4743-AF21-B3BD22BD85CD}"/>
    <dgm:cxn modelId="{AE23F6A0-E8BF-403D-A488-24E258CCFCF7}" srcId="{7A3F7D00-83ED-4AD7-929F-34A913B4BCF5}" destId="{28C9EFB2-972B-4AD2-9BD6-3B91750FAF55}" srcOrd="0" destOrd="0" parTransId="{051AF293-6D48-4C78-AC7F-CF333770A31F}" sibTransId="{E4D8513C-F219-4A7B-BF42-EC6F7B405C3E}"/>
    <dgm:cxn modelId="{DD296CB7-BF47-43B7-B8D8-48350BBAB024}" type="presOf" srcId="{5051B2D6-AAB9-4D67-BC87-AD20762D905D}" destId="{112F3019-190C-445D-8006-ABAC8D14C7CA}" srcOrd="0" destOrd="0" presId="urn:microsoft.com/office/officeart/2008/layout/RadialCluster"/>
    <dgm:cxn modelId="{061785C2-8C09-4F42-ABE2-1A462C3FB58C}" type="presOf" srcId="{7A3F7D00-83ED-4AD7-929F-34A913B4BCF5}" destId="{9C90F0C1-355B-491E-8A9A-2DFDBFE35471}" srcOrd="0" destOrd="0" presId="urn:microsoft.com/office/officeart/2008/layout/RadialCluster"/>
    <dgm:cxn modelId="{E701DFC9-1B97-4EC8-BD7C-09161D621924}" type="presOf" srcId="{6E35F19F-4FA2-40A8-BB07-C7CD73B15FCE}" destId="{3BD48D6E-A309-4B61-87D5-B9CDECD96E1B}" srcOrd="0" destOrd="0" presId="urn:microsoft.com/office/officeart/2008/layout/RadialCluster"/>
    <dgm:cxn modelId="{9F8C97D8-A4D8-4B11-8BE0-4FDA9FE81EFB}" srcId="{7A3F7D00-83ED-4AD7-929F-34A913B4BCF5}" destId="{6E35F19F-4FA2-40A8-BB07-C7CD73B15FCE}" srcOrd="1" destOrd="0" parTransId="{908BC40D-2D2F-482A-9E3A-C50ADFF91C80}" sibTransId="{41CD8107-2E19-417B-8C2C-508E81907E30}"/>
    <dgm:cxn modelId="{999152E3-D9AF-4D4C-AA93-09EE8F5B2202}" type="presOf" srcId="{051AF293-6D48-4C78-AC7F-CF333770A31F}" destId="{56E56DCF-8608-4F93-94DF-85BB82315E1D}" srcOrd="0" destOrd="0" presId="urn:microsoft.com/office/officeart/2008/layout/RadialCluster"/>
    <dgm:cxn modelId="{702B0E9B-33EC-4AEF-86E2-E7508D65D90F}" type="presParOf" srcId="{386501D8-4691-4C59-8ED0-9D4F478188E1}" destId="{9B5E074C-8230-435C-83B3-8BE83117AE4A}" srcOrd="0" destOrd="0" presId="urn:microsoft.com/office/officeart/2008/layout/RadialCluster"/>
    <dgm:cxn modelId="{6B5A05A5-4F3E-45E3-B376-E96035F117F8}" type="presParOf" srcId="{9B5E074C-8230-435C-83B3-8BE83117AE4A}" destId="{9C90F0C1-355B-491E-8A9A-2DFDBFE35471}" srcOrd="0" destOrd="0" presId="urn:microsoft.com/office/officeart/2008/layout/RadialCluster"/>
    <dgm:cxn modelId="{B61F0CF9-9BD3-4C56-8A89-318787D8EFB6}" type="presParOf" srcId="{9B5E074C-8230-435C-83B3-8BE83117AE4A}" destId="{56E56DCF-8608-4F93-94DF-85BB82315E1D}" srcOrd="1" destOrd="0" presId="urn:microsoft.com/office/officeart/2008/layout/RadialCluster"/>
    <dgm:cxn modelId="{EFFEB611-1A35-40B4-93CB-26438D625A86}" type="presParOf" srcId="{9B5E074C-8230-435C-83B3-8BE83117AE4A}" destId="{5827F3EC-7A1D-47AB-BDD4-7CB129022E08}" srcOrd="2" destOrd="0" presId="urn:microsoft.com/office/officeart/2008/layout/RadialCluster"/>
    <dgm:cxn modelId="{4065A428-1E97-4178-B8C0-5A9BCAEBEE09}" type="presParOf" srcId="{9B5E074C-8230-435C-83B3-8BE83117AE4A}" destId="{BB2F009D-D3BC-426B-8843-F6995129011A}" srcOrd="3" destOrd="0" presId="urn:microsoft.com/office/officeart/2008/layout/RadialCluster"/>
    <dgm:cxn modelId="{1BA127D0-84EE-44C9-96FA-C9891527E375}" type="presParOf" srcId="{9B5E074C-8230-435C-83B3-8BE83117AE4A}" destId="{3BD48D6E-A309-4B61-87D5-B9CDECD96E1B}" srcOrd="4" destOrd="0" presId="urn:microsoft.com/office/officeart/2008/layout/RadialCluster"/>
    <dgm:cxn modelId="{B887B728-41EA-42E1-AF0C-F362F60D3452}" type="presParOf" srcId="{9B5E074C-8230-435C-83B3-8BE83117AE4A}" destId="{AFE002CC-5637-48C0-B6CF-056CD1827EDA}" srcOrd="5" destOrd="0" presId="urn:microsoft.com/office/officeart/2008/layout/RadialCluster"/>
    <dgm:cxn modelId="{50D3474B-766C-40C7-9BFD-6C488D0AEE80}" type="presParOf" srcId="{9B5E074C-8230-435C-83B3-8BE83117AE4A}" destId="{112F3019-190C-445D-8006-ABAC8D14C7CA}"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5CD8FAA-2F2B-4AE7-8139-D05BA3AC251F}"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0E7A2503-3ECB-4475-8AD9-5CA59C9D39A9}">
      <dgm:prSet phldrT="[文本]" custT="1">
        <dgm:style>
          <a:lnRef idx="0">
            <a:schemeClr val="accent3"/>
          </a:lnRef>
          <a:fillRef idx="3">
            <a:schemeClr val="accent3"/>
          </a:fillRef>
          <a:effectRef idx="3">
            <a:schemeClr val="accent3"/>
          </a:effectRef>
          <a:fontRef idx="minor">
            <a:schemeClr val="lt1"/>
          </a:fontRef>
        </dgm:style>
      </dgm:prSet>
      <dgm:spPr/>
      <dgm:t>
        <a:bodyPr/>
        <a:lstStyle/>
        <a:p>
          <a:pPr algn="ctr"/>
          <a:r>
            <a:rPr lang="zh-CN" altLang="en-US" sz="1600" b="1" dirty="0"/>
            <a:t>不以高学位的学术论文参照</a:t>
          </a:r>
        </a:p>
      </dgm:t>
    </dgm:pt>
    <dgm:pt modelId="{8A7918DB-E3D1-4906-8293-245CB8BA2217}" type="parTrans" cxnId="{EDEE88F1-5D5A-40EE-8302-9C139B20B026}">
      <dgm:prSet/>
      <dgm:spPr/>
      <dgm:t>
        <a:bodyPr/>
        <a:lstStyle/>
        <a:p>
          <a:pPr algn="ctr"/>
          <a:endParaRPr lang="zh-CN" altLang="en-US"/>
        </a:p>
      </dgm:t>
    </dgm:pt>
    <dgm:pt modelId="{57C0A9E8-335B-4AD8-962D-5A5F50E0E092}" type="sibTrans" cxnId="{EDEE88F1-5D5A-40EE-8302-9C139B20B026}">
      <dgm:prSet/>
      <dgm:spPr/>
      <dgm:t>
        <a:bodyPr/>
        <a:lstStyle/>
        <a:p>
          <a:pPr algn="ctr"/>
          <a:endParaRPr lang="zh-CN" altLang="en-US"/>
        </a:p>
      </dgm:t>
    </dgm:pt>
    <dgm:pt modelId="{264B0155-DE6F-4F36-A479-D19D86B170AA}">
      <dgm:prSet phldrT="[文本]" custT="1">
        <dgm:style>
          <a:lnRef idx="0">
            <a:schemeClr val="accent4"/>
          </a:lnRef>
          <a:fillRef idx="3">
            <a:schemeClr val="accent4"/>
          </a:fillRef>
          <a:effectRef idx="3">
            <a:schemeClr val="accent4"/>
          </a:effectRef>
          <a:fontRef idx="minor">
            <a:schemeClr val="lt1"/>
          </a:fontRef>
        </dgm:style>
      </dgm:prSet>
      <dgm:spPr/>
      <dgm:t>
        <a:bodyPr/>
        <a:lstStyle/>
        <a:p>
          <a:pPr algn="ctr"/>
          <a:r>
            <a:rPr lang="zh-CN" altLang="en-US" sz="1600" b="1" dirty="0"/>
            <a:t>不以核心期刊发表论文参照</a:t>
          </a:r>
        </a:p>
      </dgm:t>
    </dgm:pt>
    <dgm:pt modelId="{276C4192-D0BF-4C23-9DAD-5105E2D0DFAF}" type="parTrans" cxnId="{4F722CDB-BFAF-451F-A1A8-B2A0D8CEA11C}">
      <dgm:prSet/>
      <dgm:spPr/>
      <dgm:t>
        <a:bodyPr/>
        <a:lstStyle/>
        <a:p>
          <a:pPr algn="ctr"/>
          <a:endParaRPr lang="zh-CN" altLang="en-US"/>
        </a:p>
      </dgm:t>
    </dgm:pt>
    <dgm:pt modelId="{2B1561FE-6ABE-4771-A591-4C45E0C0DF18}" type="sibTrans" cxnId="{4F722CDB-BFAF-451F-A1A8-B2A0D8CEA11C}">
      <dgm:prSet/>
      <dgm:spPr/>
      <dgm:t>
        <a:bodyPr/>
        <a:lstStyle/>
        <a:p>
          <a:pPr algn="ctr"/>
          <a:endParaRPr lang="zh-CN" altLang="en-US"/>
        </a:p>
      </dgm:t>
    </dgm:pt>
    <dgm:pt modelId="{EBB57036-4265-4041-94A6-C18F2764226F}">
      <dgm:prSet phldrT="[文本]" custT="1">
        <dgm:style>
          <a:lnRef idx="0">
            <a:schemeClr val="accent5"/>
          </a:lnRef>
          <a:fillRef idx="3">
            <a:schemeClr val="accent5"/>
          </a:fillRef>
          <a:effectRef idx="3">
            <a:schemeClr val="accent5"/>
          </a:effectRef>
          <a:fontRef idx="minor">
            <a:schemeClr val="lt1"/>
          </a:fontRef>
        </dgm:style>
      </dgm:prSet>
      <dgm:spPr/>
      <dgm:t>
        <a:bodyPr/>
        <a:lstStyle/>
        <a:p>
          <a:pPr algn="ctr"/>
          <a:r>
            <a:rPr lang="zh-CN" altLang="en-US" sz="1600" b="1" dirty="0"/>
            <a:t>不以其他类别学位论文参照</a:t>
          </a:r>
        </a:p>
      </dgm:t>
    </dgm:pt>
    <dgm:pt modelId="{7A70225B-870D-4E64-982B-2C9388911DB8}" type="parTrans" cxnId="{409104F6-254C-452B-96BC-F3B28D639209}">
      <dgm:prSet/>
      <dgm:spPr/>
      <dgm:t>
        <a:bodyPr/>
        <a:lstStyle/>
        <a:p>
          <a:pPr algn="ctr"/>
          <a:endParaRPr lang="zh-CN" altLang="en-US"/>
        </a:p>
      </dgm:t>
    </dgm:pt>
    <dgm:pt modelId="{7C372A2B-0992-4C48-9D6E-2552A495C4D6}" type="sibTrans" cxnId="{409104F6-254C-452B-96BC-F3B28D639209}">
      <dgm:prSet/>
      <dgm:spPr/>
      <dgm:t>
        <a:bodyPr/>
        <a:lstStyle/>
        <a:p>
          <a:pPr algn="ctr"/>
          <a:endParaRPr lang="zh-CN" altLang="en-US"/>
        </a:p>
      </dgm:t>
    </dgm:pt>
    <dgm:pt modelId="{B82A8F3F-EB5F-4561-9202-8A5F65D6B5F9}" type="pres">
      <dgm:prSet presAssocID="{A5CD8FAA-2F2B-4AE7-8139-D05BA3AC251F}" presName="linear" presStyleCnt="0">
        <dgm:presLayoutVars>
          <dgm:dir/>
          <dgm:animLvl val="lvl"/>
          <dgm:resizeHandles val="exact"/>
        </dgm:presLayoutVars>
      </dgm:prSet>
      <dgm:spPr/>
    </dgm:pt>
    <dgm:pt modelId="{AB026FC4-2A43-4397-8950-4DD9078EA463}" type="pres">
      <dgm:prSet presAssocID="{0E7A2503-3ECB-4475-8AD9-5CA59C9D39A9}" presName="parentLin" presStyleCnt="0"/>
      <dgm:spPr/>
    </dgm:pt>
    <dgm:pt modelId="{9367CEAE-1B31-40FA-B6FA-8A76DE3589F6}" type="pres">
      <dgm:prSet presAssocID="{0E7A2503-3ECB-4475-8AD9-5CA59C9D39A9}" presName="parentLeftMargin" presStyleLbl="node1" presStyleIdx="0" presStyleCnt="3"/>
      <dgm:spPr/>
    </dgm:pt>
    <dgm:pt modelId="{52C73FBF-3B40-4215-85FC-15984E39D8B4}" type="pres">
      <dgm:prSet presAssocID="{0E7A2503-3ECB-4475-8AD9-5CA59C9D39A9}" presName="parentText" presStyleLbl="node1" presStyleIdx="0" presStyleCnt="3">
        <dgm:presLayoutVars>
          <dgm:chMax val="0"/>
          <dgm:bulletEnabled val="1"/>
        </dgm:presLayoutVars>
      </dgm:prSet>
      <dgm:spPr/>
    </dgm:pt>
    <dgm:pt modelId="{DFEAE40C-F27D-47D1-8552-447895D0904F}" type="pres">
      <dgm:prSet presAssocID="{0E7A2503-3ECB-4475-8AD9-5CA59C9D39A9}" presName="negativeSpace" presStyleCnt="0"/>
      <dgm:spPr/>
    </dgm:pt>
    <dgm:pt modelId="{80FECA09-AC61-48BC-BAA7-F517043DB1DA}" type="pres">
      <dgm:prSet presAssocID="{0E7A2503-3ECB-4475-8AD9-5CA59C9D39A9}" presName="childText" presStyleLbl="conFgAcc1" presStyleIdx="0" presStyleCnt="3">
        <dgm:presLayoutVars>
          <dgm:bulletEnabled val="1"/>
        </dgm:presLayoutVars>
      </dgm:prSet>
      <dgm:spPr/>
    </dgm:pt>
    <dgm:pt modelId="{9E0ED553-E1E0-4F9C-A5D7-D1E0EC400E33}" type="pres">
      <dgm:prSet presAssocID="{57C0A9E8-335B-4AD8-962D-5A5F50E0E092}" presName="spaceBetweenRectangles" presStyleCnt="0"/>
      <dgm:spPr/>
    </dgm:pt>
    <dgm:pt modelId="{212E9D34-3F70-4BC3-B9BC-3651156A4713}" type="pres">
      <dgm:prSet presAssocID="{264B0155-DE6F-4F36-A479-D19D86B170AA}" presName="parentLin" presStyleCnt="0"/>
      <dgm:spPr/>
    </dgm:pt>
    <dgm:pt modelId="{3F9F079C-F645-42AB-94EE-BA2D41D3A105}" type="pres">
      <dgm:prSet presAssocID="{264B0155-DE6F-4F36-A479-D19D86B170AA}" presName="parentLeftMargin" presStyleLbl="node1" presStyleIdx="0" presStyleCnt="3"/>
      <dgm:spPr/>
    </dgm:pt>
    <dgm:pt modelId="{D6B93B03-08F3-4ADF-A31D-81C948303E25}" type="pres">
      <dgm:prSet presAssocID="{264B0155-DE6F-4F36-A479-D19D86B170AA}" presName="parentText" presStyleLbl="node1" presStyleIdx="1" presStyleCnt="3">
        <dgm:presLayoutVars>
          <dgm:chMax val="0"/>
          <dgm:bulletEnabled val="1"/>
        </dgm:presLayoutVars>
      </dgm:prSet>
      <dgm:spPr/>
    </dgm:pt>
    <dgm:pt modelId="{9433E58A-AB08-4937-AEE4-25F68AE1ADF6}" type="pres">
      <dgm:prSet presAssocID="{264B0155-DE6F-4F36-A479-D19D86B170AA}" presName="negativeSpace" presStyleCnt="0"/>
      <dgm:spPr/>
    </dgm:pt>
    <dgm:pt modelId="{6BE6ED43-41C6-40D0-9288-79681C9BADCE}" type="pres">
      <dgm:prSet presAssocID="{264B0155-DE6F-4F36-A479-D19D86B170AA}" presName="childText" presStyleLbl="conFgAcc1" presStyleIdx="1" presStyleCnt="3">
        <dgm:presLayoutVars>
          <dgm:bulletEnabled val="1"/>
        </dgm:presLayoutVars>
      </dgm:prSet>
      <dgm:spPr/>
    </dgm:pt>
    <dgm:pt modelId="{1F248AA5-B7DA-4CD8-8061-745FB310853E}" type="pres">
      <dgm:prSet presAssocID="{2B1561FE-6ABE-4771-A591-4C45E0C0DF18}" presName="spaceBetweenRectangles" presStyleCnt="0"/>
      <dgm:spPr/>
    </dgm:pt>
    <dgm:pt modelId="{6B712DFE-2CCF-43C1-B50B-D03EAACB67D2}" type="pres">
      <dgm:prSet presAssocID="{EBB57036-4265-4041-94A6-C18F2764226F}" presName="parentLin" presStyleCnt="0"/>
      <dgm:spPr/>
    </dgm:pt>
    <dgm:pt modelId="{628FFF96-6D59-4A1A-B528-A4F3A6D9545D}" type="pres">
      <dgm:prSet presAssocID="{EBB57036-4265-4041-94A6-C18F2764226F}" presName="parentLeftMargin" presStyleLbl="node1" presStyleIdx="1" presStyleCnt="3"/>
      <dgm:spPr/>
    </dgm:pt>
    <dgm:pt modelId="{2A5984E3-CD11-4031-960F-B44D02912953}" type="pres">
      <dgm:prSet presAssocID="{EBB57036-4265-4041-94A6-C18F2764226F}" presName="parentText" presStyleLbl="node1" presStyleIdx="2" presStyleCnt="3">
        <dgm:presLayoutVars>
          <dgm:chMax val="0"/>
          <dgm:bulletEnabled val="1"/>
        </dgm:presLayoutVars>
      </dgm:prSet>
      <dgm:spPr/>
    </dgm:pt>
    <dgm:pt modelId="{3EC9FD45-6819-452E-A450-1D85641BFF49}" type="pres">
      <dgm:prSet presAssocID="{EBB57036-4265-4041-94A6-C18F2764226F}" presName="negativeSpace" presStyleCnt="0"/>
      <dgm:spPr/>
    </dgm:pt>
    <dgm:pt modelId="{FA54384B-143A-452B-9DBE-D66313B582B8}" type="pres">
      <dgm:prSet presAssocID="{EBB57036-4265-4041-94A6-C18F2764226F}" presName="childText" presStyleLbl="conFgAcc1" presStyleIdx="2" presStyleCnt="3">
        <dgm:presLayoutVars>
          <dgm:bulletEnabled val="1"/>
        </dgm:presLayoutVars>
      </dgm:prSet>
      <dgm:spPr/>
    </dgm:pt>
  </dgm:ptLst>
  <dgm:cxnLst>
    <dgm:cxn modelId="{0F10B237-6EF5-49E9-8D36-C064824B0BFC}" type="presOf" srcId="{A5CD8FAA-2F2B-4AE7-8139-D05BA3AC251F}" destId="{B82A8F3F-EB5F-4561-9202-8A5F65D6B5F9}" srcOrd="0" destOrd="0" presId="urn:microsoft.com/office/officeart/2005/8/layout/list1"/>
    <dgm:cxn modelId="{03BCB05F-4888-4FA5-BCE2-F59086B13ABC}" type="presOf" srcId="{EBB57036-4265-4041-94A6-C18F2764226F}" destId="{2A5984E3-CD11-4031-960F-B44D02912953}" srcOrd="1" destOrd="0" presId="urn:microsoft.com/office/officeart/2005/8/layout/list1"/>
    <dgm:cxn modelId="{FE0EEA6C-5A3F-4298-A871-058F235F652D}" type="presOf" srcId="{EBB57036-4265-4041-94A6-C18F2764226F}" destId="{628FFF96-6D59-4A1A-B528-A4F3A6D9545D}" srcOrd="0" destOrd="0" presId="urn:microsoft.com/office/officeart/2005/8/layout/list1"/>
    <dgm:cxn modelId="{68CDE786-AB02-4B59-809D-4585DB5112B6}" type="presOf" srcId="{0E7A2503-3ECB-4475-8AD9-5CA59C9D39A9}" destId="{52C73FBF-3B40-4215-85FC-15984E39D8B4}" srcOrd="1" destOrd="0" presId="urn:microsoft.com/office/officeart/2005/8/layout/list1"/>
    <dgm:cxn modelId="{A73401D5-D90A-49C9-889A-40CEB3BF8CE6}" type="presOf" srcId="{0E7A2503-3ECB-4475-8AD9-5CA59C9D39A9}" destId="{9367CEAE-1B31-40FA-B6FA-8A76DE3589F6}" srcOrd="0" destOrd="0" presId="urn:microsoft.com/office/officeart/2005/8/layout/list1"/>
    <dgm:cxn modelId="{4F722CDB-BFAF-451F-A1A8-B2A0D8CEA11C}" srcId="{A5CD8FAA-2F2B-4AE7-8139-D05BA3AC251F}" destId="{264B0155-DE6F-4F36-A479-D19D86B170AA}" srcOrd="1" destOrd="0" parTransId="{276C4192-D0BF-4C23-9DAD-5105E2D0DFAF}" sibTransId="{2B1561FE-6ABE-4771-A591-4C45E0C0DF18}"/>
    <dgm:cxn modelId="{144C12E0-EA60-462A-BE07-868D2EED30BC}" type="presOf" srcId="{264B0155-DE6F-4F36-A479-D19D86B170AA}" destId="{D6B93B03-08F3-4ADF-A31D-81C948303E25}" srcOrd="1" destOrd="0" presId="urn:microsoft.com/office/officeart/2005/8/layout/list1"/>
    <dgm:cxn modelId="{EDEE88F1-5D5A-40EE-8302-9C139B20B026}" srcId="{A5CD8FAA-2F2B-4AE7-8139-D05BA3AC251F}" destId="{0E7A2503-3ECB-4475-8AD9-5CA59C9D39A9}" srcOrd="0" destOrd="0" parTransId="{8A7918DB-E3D1-4906-8293-245CB8BA2217}" sibTransId="{57C0A9E8-335B-4AD8-962D-5A5F50E0E092}"/>
    <dgm:cxn modelId="{409104F6-254C-452B-96BC-F3B28D639209}" srcId="{A5CD8FAA-2F2B-4AE7-8139-D05BA3AC251F}" destId="{EBB57036-4265-4041-94A6-C18F2764226F}" srcOrd="2" destOrd="0" parTransId="{7A70225B-870D-4E64-982B-2C9388911DB8}" sibTransId="{7C372A2B-0992-4C48-9D6E-2552A495C4D6}"/>
    <dgm:cxn modelId="{1A78E0FB-7560-4815-AA3A-7AE6FA9916E6}" type="presOf" srcId="{264B0155-DE6F-4F36-A479-D19D86B170AA}" destId="{3F9F079C-F645-42AB-94EE-BA2D41D3A105}" srcOrd="0" destOrd="0" presId="urn:microsoft.com/office/officeart/2005/8/layout/list1"/>
    <dgm:cxn modelId="{684CF76D-E0C2-4783-84BA-A36AEF39BE37}" type="presParOf" srcId="{B82A8F3F-EB5F-4561-9202-8A5F65D6B5F9}" destId="{AB026FC4-2A43-4397-8950-4DD9078EA463}" srcOrd="0" destOrd="0" presId="urn:microsoft.com/office/officeart/2005/8/layout/list1"/>
    <dgm:cxn modelId="{20934132-1B9A-4233-885B-F9655A409B90}" type="presParOf" srcId="{AB026FC4-2A43-4397-8950-4DD9078EA463}" destId="{9367CEAE-1B31-40FA-B6FA-8A76DE3589F6}" srcOrd="0" destOrd="0" presId="urn:microsoft.com/office/officeart/2005/8/layout/list1"/>
    <dgm:cxn modelId="{975207F5-4B8C-484F-9F58-FBD64F3B630C}" type="presParOf" srcId="{AB026FC4-2A43-4397-8950-4DD9078EA463}" destId="{52C73FBF-3B40-4215-85FC-15984E39D8B4}" srcOrd="1" destOrd="0" presId="urn:microsoft.com/office/officeart/2005/8/layout/list1"/>
    <dgm:cxn modelId="{BFAA1899-CEA0-45FB-B514-C0B5298C586B}" type="presParOf" srcId="{B82A8F3F-EB5F-4561-9202-8A5F65D6B5F9}" destId="{DFEAE40C-F27D-47D1-8552-447895D0904F}" srcOrd="1" destOrd="0" presId="urn:microsoft.com/office/officeart/2005/8/layout/list1"/>
    <dgm:cxn modelId="{9B18839B-1F75-4470-9545-268BB7D02BDB}" type="presParOf" srcId="{B82A8F3F-EB5F-4561-9202-8A5F65D6B5F9}" destId="{80FECA09-AC61-48BC-BAA7-F517043DB1DA}" srcOrd="2" destOrd="0" presId="urn:microsoft.com/office/officeart/2005/8/layout/list1"/>
    <dgm:cxn modelId="{129F7B37-07E9-4CEA-8CCF-7630CBA39FEC}" type="presParOf" srcId="{B82A8F3F-EB5F-4561-9202-8A5F65D6B5F9}" destId="{9E0ED553-E1E0-4F9C-A5D7-D1E0EC400E33}" srcOrd="3" destOrd="0" presId="urn:microsoft.com/office/officeart/2005/8/layout/list1"/>
    <dgm:cxn modelId="{8C1DEF58-0D87-4FC7-8E72-B150A2987FED}" type="presParOf" srcId="{B82A8F3F-EB5F-4561-9202-8A5F65D6B5F9}" destId="{212E9D34-3F70-4BC3-B9BC-3651156A4713}" srcOrd="4" destOrd="0" presId="urn:microsoft.com/office/officeart/2005/8/layout/list1"/>
    <dgm:cxn modelId="{BC7CA8AC-0B0A-4564-80FF-D3A2DFE5AFB5}" type="presParOf" srcId="{212E9D34-3F70-4BC3-B9BC-3651156A4713}" destId="{3F9F079C-F645-42AB-94EE-BA2D41D3A105}" srcOrd="0" destOrd="0" presId="urn:microsoft.com/office/officeart/2005/8/layout/list1"/>
    <dgm:cxn modelId="{7B05E8C4-55AE-4530-A410-FDA94F4961FA}" type="presParOf" srcId="{212E9D34-3F70-4BC3-B9BC-3651156A4713}" destId="{D6B93B03-08F3-4ADF-A31D-81C948303E25}" srcOrd="1" destOrd="0" presId="urn:microsoft.com/office/officeart/2005/8/layout/list1"/>
    <dgm:cxn modelId="{11B75607-EE9D-4A73-B56C-A958827E48E9}" type="presParOf" srcId="{B82A8F3F-EB5F-4561-9202-8A5F65D6B5F9}" destId="{9433E58A-AB08-4937-AEE4-25F68AE1ADF6}" srcOrd="5" destOrd="0" presId="urn:microsoft.com/office/officeart/2005/8/layout/list1"/>
    <dgm:cxn modelId="{B1652D21-8655-4A00-8C63-0041216C4778}" type="presParOf" srcId="{B82A8F3F-EB5F-4561-9202-8A5F65D6B5F9}" destId="{6BE6ED43-41C6-40D0-9288-79681C9BADCE}" srcOrd="6" destOrd="0" presId="urn:microsoft.com/office/officeart/2005/8/layout/list1"/>
    <dgm:cxn modelId="{0C4DE451-44B3-49E5-AE41-8194A0DC48E2}" type="presParOf" srcId="{B82A8F3F-EB5F-4561-9202-8A5F65D6B5F9}" destId="{1F248AA5-B7DA-4CD8-8061-745FB310853E}" srcOrd="7" destOrd="0" presId="urn:microsoft.com/office/officeart/2005/8/layout/list1"/>
    <dgm:cxn modelId="{4713EF8A-EC48-4024-AE60-DCBE78A55607}" type="presParOf" srcId="{B82A8F3F-EB5F-4561-9202-8A5F65D6B5F9}" destId="{6B712DFE-2CCF-43C1-B50B-D03EAACB67D2}" srcOrd="8" destOrd="0" presId="urn:microsoft.com/office/officeart/2005/8/layout/list1"/>
    <dgm:cxn modelId="{1ABDAED9-5525-4941-A653-74F8F3640063}" type="presParOf" srcId="{6B712DFE-2CCF-43C1-B50B-D03EAACB67D2}" destId="{628FFF96-6D59-4A1A-B528-A4F3A6D9545D}" srcOrd="0" destOrd="0" presId="urn:microsoft.com/office/officeart/2005/8/layout/list1"/>
    <dgm:cxn modelId="{0D1EC704-0B41-4571-BEA4-07C8E37E2CF0}" type="presParOf" srcId="{6B712DFE-2CCF-43C1-B50B-D03EAACB67D2}" destId="{2A5984E3-CD11-4031-960F-B44D02912953}" srcOrd="1" destOrd="0" presId="urn:microsoft.com/office/officeart/2005/8/layout/list1"/>
    <dgm:cxn modelId="{C49945E6-BAAA-4337-BADB-285581DD6E7C}" type="presParOf" srcId="{B82A8F3F-EB5F-4561-9202-8A5F65D6B5F9}" destId="{3EC9FD45-6819-452E-A450-1D85641BFF49}" srcOrd="9" destOrd="0" presId="urn:microsoft.com/office/officeart/2005/8/layout/list1"/>
    <dgm:cxn modelId="{5D638684-42FB-48EE-8378-68BE705F6F83}" type="presParOf" srcId="{B82A8F3F-EB5F-4561-9202-8A5F65D6B5F9}" destId="{FA54384B-143A-452B-9DBE-D66313B582B8}"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FB8A47D-14CD-44A2-86B9-8A9ED492F7F6}" type="doc">
      <dgm:prSet loTypeId="urn:microsoft.com/office/officeart/2005/8/layout/cycle6" loCatId="cycle" qsTypeId="urn:microsoft.com/office/officeart/2005/8/quickstyle/simple1" qsCatId="simple" csTypeId="urn:microsoft.com/office/officeart/2005/8/colors/colorful5" csCatId="colorful" phldr="1"/>
      <dgm:spPr/>
      <dgm:t>
        <a:bodyPr/>
        <a:lstStyle/>
        <a:p>
          <a:endParaRPr lang="zh-CN" altLang="en-US"/>
        </a:p>
      </dgm:t>
    </dgm:pt>
    <dgm:pt modelId="{0A42AFEB-7CC7-4262-AE9F-5D185351C839}">
      <dgm:prSet phldrT="[文本]" custT="1"/>
      <dgm:spPr/>
      <dgm:t>
        <a:bodyPr/>
        <a:lstStyle/>
        <a:p>
          <a:r>
            <a:rPr lang="zh-CN" altLang="en-US" sz="1200" b="1" dirty="0"/>
            <a:t>一级指标</a:t>
          </a:r>
          <a:endParaRPr lang="en-US" altLang="zh-CN" sz="1200" b="1" dirty="0"/>
        </a:p>
        <a:p>
          <a:r>
            <a:rPr lang="zh-CN" altLang="en-US" sz="1200" b="1" dirty="0"/>
            <a:t>与二级指标</a:t>
          </a:r>
        </a:p>
      </dgm:t>
    </dgm:pt>
    <dgm:pt modelId="{FAD0DA48-B4B5-424E-AEF3-5015C27B3A40}" type="parTrans" cxnId="{9C9CBD67-F9A9-4864-9F56-D0C278A365B3}">
      <dgm:prSet/>
      <dgm:spPr/>
      <dgm:t>
        <a:bodyPr/>
        <a:lstStyle/>
        <a:p>
          <a:endParaRPr lang="zh-CN" altLang="en-US"/>
        </a:p>
      </dgm:t>
    </dgm:pt>
    <dgm:pt modelId="{141417BC-3364-4D41-BC17-2DAFCB4358EA}" type="sibTrans" cxnId="{9C9CBD67-F9A9-4864-9F56-D0C278A365B3}">
      <dgm:prSet/>
      <dgm:spPr>
        <a:ln w="19050"/>
      </dgm:spPr>
      <dgm:t>
        <a:bodyPr/>
        <a:lstStyle/>
        <a:p>
          <a:endParaRPr lang="zh-CN" altLang="en-US"/>
        </a:p>
      </dgm:t>
    </dgm:pt>
    <dgm:pt modelId="{19B898C8-E342-4268-85D8-DC87F8831755}">
      <dgm:prSet phldrT="[文本]" custT="1"/>
      <dgm:spPr/>
      <dgm:t>
        <a:bodyPr/>
        <a:lstStyle/>
        <a:p>
          <a:r>
            <a:rPr lang="zh-CN" altLang="en-US" sz="1200" b="1" dirty="0"/>
            <a:t>二级指标</a:t>
          </a:r>
          <a:endParaRPr lang="en-US" altLang="zh-CN" sz="1200" b="1" dirty="0"/>
        </a:p>
        <a:p>
          <a:r>
            <a:rPr lang="zh-CN" altLang="en-US" sz="1200" b="1" dirty="0"/>
            <a:t>与观察点</a:t>
          </a:r>
        </a:p>
      </dgm:t>
    </dgm:pt>
    <dgm:pt modelId="{E5150EF9-4F3A-4255-A476-5C836D136EA5}" type="parTrans" cxnId="{4841DA3C-BAA7-4343-BDD7-D08152EAA224}">
      <dgm:prSet/>
      <dgm:spPr/>
      <dgm:t>
        <a:bodyPr/>
        <a:lstStyle/>
        <a:p>
          <a:endParaRPr lang="zh-CN" altLang="en-US"/>
        </a:p>
      </dgm:t>
    </dgm:pt>
    <dgm:pt modelId="{5A1DE4C7-E40B-430A-92D5-4A38D88C2DEA}" type="sibTrans" cxnId="{4841DA3C-BAA7-4343-BDD7-D08152EAA224}">
      <dgm:prSet/>
      <dgm:spPr>
        <a:ln w="19050"/>
      </dgm:spPr>
      <dgm:t>
        <a:bodyPr/>
        <a:lstStyle/>
        <a:p>
          <a:endParaRPr lang="zh-CN" altLang="en-US"/>
        </a:p>
      </dgm:t>
    </dgm:pt>
    <dgm:pt modelId="{87538D2F-B7FE-4E4D-AD55-5DC360BE7FC9}">
      <dgm:prSet phldrT="[文本]" custT="1"/>
      <dgm:spPr/>
      <dgm:t>
        <a:bodyPr/>
        <a:lstStyle/>
        <a:p>
          <a:r>
            <a:rPr lang="zh-CN" altLang="en-US" sz="1200" b="1" dirty="0"/>
            <a:t>交叉学科</a:t>
          </a:r>
          <a:endParaRPr lang="en-US" altLang="zh-CN" sz="1200" b="1" dirty="0"/>
        </a:p>
        <a:p>
          <a:r>
            <a:rPr lang="zh-CN" altLang="en-US" sz="1200" b="1" dirty="0"/>
            <a:t>与跨专业</a:t>
          </a:r>
        </a:p>
      </dgm:t>
    </dgm:pt>
    <dgm:pt modelId="{0B78ECE5-96E9-4215-99AC-0AD0706A0238}" type="parTrans" cxnId="{82300A6C-98FE-466A-9D95-4A7796DCA591}">
      <dgm:prSet/>
      <dgm:spPr/>
      <dgm:t>
        <a:bodyPr/>
        <a:lstStyle/>
        <a:p>
          <a:endParaRPr lang="zh-CN" altLang="en-US"/>
        </a:p>
      </dgm:t>
    </dgm:pt>
    <dgm:pt modelId="{8A0D6352-113A-46F2-80BC-F4409A04D1B8}" type="sibTrans" cxnId="{82300A6C-98FE-466A-9D95-4A7796DCA591}">
      <dgm:prSet/>
      <dgm:spPr>
        <a:ln w="28575"/>
      </dgm:spPr>
      <dgm:t>
        <a:bodyPr/>
        <a:lstStyle/>
        <a:p>
          <a:endParaRPr lang="zh-CN" altLang="en-US"/>
        </a:p>
      </dgm:t>
    </dgm:pt>
    <dgm:pt modelId="{3986E63E-AD4A-4C31-BE80-DCC64A7A08B8}">
      <dgm:prSet phldrT="[文本]" custT="1"/>
      <dgm:spPr/>
      <dgm:t>
        <a:bodyPr/>
        <a:lstStyle/>
        <a:p>
          <a:r>
            <a:rPr lang="zh-CN" altLang="en-US" sz="1200" b="1" dirty="0"/>
            <a:t>学术不端</a:t>
          </a:r>
          <a:endParaRPr lang="en-US" altLang="zh-CN" sz="1200" b="1" dirty="0"/>
        </a:p>
        <a:p>
          <a:r>
            <a:rPr lang="zh-CN" altLang="en-US" sz="1200" b="1" dirty="0"/>
            <a:t>与写作水平</a:t>
          </a:r>
        </a:p>
      </dgm:t>
    </dgm:pt>
    <dgm:pt modelId="{BA02B560-18B4-49CE-83CF-0AF09D30862F}" type="parTrans" cxnId="{992F1EF3-0096-4042-BCFC-623EFA02A546}">
      <dgm:prSet/>
      <dgm:spPr/>
      <dgm:t>
        <a:bodyPr/>
        <a:lstStyle/>
        <a:p>
          <a:endParaRPr lang="zh-CN" altLang="en-US"/>
        </a:p>
      </dgm:t>
    </dgm:pt>
    <dgm:pt modelId="{8B3EFFA1-4580-492D-929F-422E0731C8FF}" type="sibTrans" cxnId="{992F1EF3-0096-4042-BCFC-623EFA02A546}">
      <dgm:prSet/>
      <dgm:spPr>
        <a:ln w="19050"/>
      </dgm:spPr>
      <dgm:t>
        <a:bodyPr/>
        <a:lstStyle/>
        <a:p>
          <a:endParaRPr lang="zh-CN" altLang="en-US"/>
        </a:p>
      </dgm:t>
    </dgm:pt>
    <dgm:pt modelId="{E619D110-2A83-4651-9CF6-BEB43212E009}" type="pres">
      <dgm:prSet presAssocID="{DFB8A47D-14CD-44A2-86B9-8A9ED492F7F6}" presName="cycle" presStyleCnt="0">
        <dgm:presLayoutVars>
          <dgm:dir/>
          <dgm:resizeHandles val="exact"/>
        </dgm:presLayoutVars>
      </dgm:prSet>
      <dgm:spPr/>
    </dgm:pt>
    <dgm:pt modelId="{C1871DCA-2970-4C3F-AF1C-0FFE492FA15D}" type="pres">
      <dgm:prSet presAssocID="{0A42AFEB-7CC7-4262-AE9F-5D185351C839}" presName="node" presStyleLbl="node1" presStyleIdx="0" presStyleCnt="4">
        <dgm:presLayoutVars>
          <dgm:bulletEnabled val="1"/>
        </dgm:presLayoutVars>
      </dgm:prSet>
      <dgm:spPr/>
    </dgm:pt>
    <dgm:pt modelId="{D0791D89-E1C0-4C6F-8A1D-5B7F034BE80C}" type="pres">
      <dgm:prSet presAssocID="{0A42AFEB-7CC7-4262-AE9F-5D185351C839}" presName="spNode" presStyleCnt="0"/>
      <dgm:spPr/>
    </dgm:pt>
    <dgm:pt modelId="{6BBF9AC4-5814-45D5-8DCA-A8E833439E97}" type="pres">
      <dgm:prSet presAssocID="{141417BC-3364-4D41-BC17-2DAFCB4358EA}" presName="sibTrans" presStyleLbl="sibTrans1D1" presStyleIdx="0" presStyleCnt="4"/>
      <dgm:spPr/>
    </dgm:pt>
    <dgm:pt modelId="{B8A55E10-569C-43DD-8DEC-0DDF81E1E6C9}" type="pres">
      <dgm:prSet presAssocID="{19B898C8-E342-4268-85D8-DC87F8831755}" presName="node" presStyleLbl="node1" presStyleIdx="1" presStyleCnt="4">
        <dgm:presLayoutVars>
          <dgm:bulletEnabled val="1"/>
        </dgm:presLayoutVars>
      </dgm:prSet>
      <dgm:spPr/>
    </dgm:pt>
    <dgm:pt modelId="{811B0D21-ACA2-47D5-937D-072431B17556}" type="pres">
      <dgm:prSet presAssocID="{19B898C8-E342-4268-85D8-DC87F8831755}" presName="spNode" presStyleCnt="0"/>
      <dgm:spPr/>
    </dgm:pt>
    <dgm:pt modelId="{E7AC59CD-22ED-4BD6-AA90-3C2580489A7B}" type="pres">
      <dgm:prSet presAssocID="{5A1DE4C7-E40B-430A-92D5-4A38D88C2DEA}" presName="sibTrans" presStyleLbl="sibTrans1D1" presStyleIdx="1" presStyleCnt="4"/>
      <dgm:spPr/>
    </dgm:pt>
    <dgm:pt modelId="{19E1CA95-C129-4BE1-8356-9328DC7B9AD4}" type="pres">
      <dgm:prSet presAssocID="{87538D2F-B7FE-4E4D-AD55-5DC360BE7FC9}" presName="node" presStyleLbl="node1" presStyleIdx="2" presStyleCnt="4">
        <dgm:presLayoutVars>
          <dgm:bulletEnabled val="1"/>
        </dgm:presLayoutVars>
      </dgm:prSet>
      <dgm:spPr/>
    </dgm:pt>
    <dgm:pt modelId="{BB91C028-0618-4F73-9E15-DFAA68364236}" type="pres">
      <dgm:prSet presAssocID="{87538D2F-B7FE-4E4D-AD55-5DC360BE7FC9}" presName="spNode" presStyleCnt="0"/>
      <dgm:spPr/>
    </dgm:pt>
    <dgm:pt modelId="{69BB27EF-A676-4423-A311-681D246C9C78}" type="pres">
      <dgm:prSet presAssocID="{8A0D6352-113A-46F2-80BC-F4409A04D1B8}" presName="sibTrans" presStyleLbl="sibTrans1D1" presStyleIdx="2" presStyleCnt="4"/>
      <dgm:spPr/>
    </dgm:pt>
    <dgm:pt modelId="{55BC7E8A-07F7-4CA2-AD18-EDED4C82B1DD}" type="pres">
      <dgm:prSet presAssocID="{3986E63E-AD4A-4C31-BE80-DCC64A7A08B8}" presName="node" presStyleLbl="node1" presStyleIdx="3" presStyleCnt="4">
        <dgm:presLayoutVars>
          <dgm:bulletEnabled val="1"/>
        </dgm:presLayoutVars>
      </dgm:prSet>
      <dgm:spPr/>
    </dgm:pt>
    <dgm:pt modelId="{E51DC2A3-3F0E-4050-99C2-6FAB8CE7C1F7}" type="pres">
      <dgm:prSet presAssocID="{3986E63E-AD4A-4C31-BE80-DCC64A7A08B8}" presName="spNode" presStyleCnt="0"/>
      <dgm:spPr/>
    </dgm:pt>
    <dgm:pt modelId="{7740D551-1628-4620-BF92-2A7598C575C6}" type="pres">
      <dgm:prSet presAssocID="{8B3EFFA1-4580-492D-929F-422E0731C8FF}" presName="sibTrans" presStyleLbl="sibTrans1D1" presStyleIdx="3" presStyleCnt="4"/>
      <dgm:spPr/>
    </dgm:pt>
  </dgm:ptLst>
  <dgm:cxnLst>
    <dgm:cxn modelId="{4B74CA1C-7E33-4C7B-B4BC-26602ACA8F8E}" type="presOf" srcId="{87538D2F-B7FE-4E4D-AD55-5DC360BE7FC9}" destId="{19E1CA95-C129-4BE1-8356-9328DC7B9AD4}" srcOrd="0" destOrd="0" presId="urn:microsoft.com/office/officeart/2005/8/layout/cycle6"/>
    <dgm:cxn modelId="{8304DE1D-4C68-4224-90DC-88E3822A1EAA}" type="presOf" srcId="{3986E63E-AD4A-4C31-BE80-DCC64A7A08B8}" destId="{55BC7E8A-07F7-4CA2-AD18-EDED4C82B1DD}" srcOrd="0" destOrd="0" presId="urn:microsoft.com/office/officeart/2005/8/layout/cycle6"/>
    <dgm:cxn modelId="{1F9D7F27-DF6A-4885-BB4F-75F189FB4BD5}" type="presOf" srcId="{8B3EFFA1-4580-492D-929F-422E0731C8FF}" destId="{7740D551-1628-4620-BF92-2A7598C575C6}" srcOrd="0" destOrd="0" presId="urn:microsoft.com/office/officeart/2005/8/layout/cycle6"/>
    <dgm:cxn modelId="{4841DA3C-BAA7-4343-BDD7-D08152EAA224}" srcId="{DFB8A47D-14CD-44A2-86B9-8A9ED492F7F6}" destId="{19B898C8-E342-4268-85D8-DC87F8831755}" srcOrd="1" destOrd="0" parTransId="{E5150EF9-4F3A-4255-A476-5C836D136EA5}" sibTransId="{5A1DE4C7-E40B-430A-92D5-4A38D88C2DEA}"/>
    <dgm:cxn modelId="{AD593361-D438-4502-9C00-B090DEFF4910}" type="presOf" srcId="{0A42AFEB-7CC7-4262-AE9F-5D185351C839}" destId="{C1871DCA-2970-4C3F-AF1C-0FFE492FA15D}" srcOrd="0" destOrd="0" presId="urn:microsoft.com/office/officeart/2005/8/layout/cycle6"/>
    <dgm:cxn modelId="{9C9CBD67-F9A9-4864-9F56-D0C278A365B3}" srcId="{DFB8A47D-14CD-44A2-86B9-8A9ED492F7F6}" destId="{0A42AFEB-7CC7-4262-AE9F-5D185351C839}" srcOrd="0" destOrd="0" parTransId="{FAD0DA48-B4B5-424E-AEF3-5015C27B3A40}" sibTransId="{141417BC-3364-4D41-BC17-2DAFCB4358EA}"/>
    <dgm:cxn modelId="{7BECCB68-77CC-466A-A6E1-BD92E1899501}" type="presOf" srcId="{19B898C8-E342-4268-85D8-DC87F8831755}" destId="{B8A55E10-569C-43DD-8DEC-0DDF81E1E6C9}" srcOrd="0" destOrd="0" presId="urn:microsoft.com/office/officeart/2005/8/layout/cycle6"/>
    <dgm:cxn modelId="{82300A6C-98FE-466A-9D95-4A7796DCA591}" srcId="{DFB8A47D-14CD-44A2-86B9-8A9ED492F7F6}" destId="{87538D2F-B7FE-4E4D-AD55-5DC360BE7FC9}" srcOrd="2" destOrd="0" parTransId="{0B78ECE5-96E9-4215-99AC-0AD0706A0238}" sibTransId="{8A0D6352-113A-46F2-80BC-F4409A04D1B8}"/>
    <dgm:cxn modelId="{03725A52-5FF9-4364-9164-FABA13DBE7C6}" type="presOf" srcId="{8A0D6352-113A-46F2-80BC-F4409A04D1B8}" destId="{69BB27EF-A676-4423-A311-681D246C9C78}" srcOrd="0" destOrd="0" presId="urn:microsoft.com/office/officeart/2005/8/layout/cycle6"/>
    <dgm:cxn modelId="{3D51A478-D3E2-491B-A4E1-5A70E3E30399}" type="presOf" srcId="{141417BC-3364-4D41-BC17-2DAFCB4358EA}" destId="{6BBF9AC4-5814-45D5-8DCA-A8E833439E97}" srcOrd="0" destOrd="0" presId="urn:microsoft.com/office/officeart/2005/8/layout/cycle6"/>
    <dgm:cxn modelId="{FB0F718E-002F-48E8-97D7-3D699A15F7C4}" type="presOf" srcId="{5A1DE4C7-E40B-430A-92D5-4A38D88C2DEA}" destId="{E7AC59CD-22ED-4BD6-AA90-3C2580489A7B}" srcOrd="0" destOrd="0" presId="urn:microsoft.com/office/officeart/2005/8/layout/cycle6"/>
    <dgm:cxn modelId="{3FF9DEB4-D625-45E7-9329-88E6753A87FC}" type="presOf" srcId="{DFB8A47D-14CD-44A2-86B9-8A9ED492F7F6}" destId="{E619D110-2A83-4651-9CF6-BEB43212E009}" srcOrd="0" destOrd="0" presId="urn:microsoft.com/office/officeart/2005/8/layout/cycle6"/>
    <dgm:cxn modelId="{992F1EF3-0096-4042-BCFC-623EFA02A546}" srcId="{DFB8A47D-14CD-44A2-86B9-8A9ED492F7F6}" destId="{3986E63E-AD4A-4C31-BE80-DCC64A7A08B8}" srcOrd="3" destOrd="0" parTransId="{BA02B560-18B4-49CE-83CF-0AF09D30862F}" sibTransId="{8B3EFFA1-4580-492D-929F-422E0731C8FF}"/>
    <dgm:cxn modelId="{D0009C08-D1BF-4689-986C-CAE439E32087}" type="presParOf" srcId="{E619D110-2A83-4651-9CF6-BEB43212E009}" destId="{C1871DCA-2970-4C3F-AF1C-0FFE492FA15D}" srcOrd="0" destOrd="0" presId="urn:microsoft.com/office/officeart/2005/8/layout/cycle6"/>
    <dgm:cxn modelId="{FE5D08B4-D21F-4F68-98FE-368ED74E49EB}" type="presParOf" srcId="{E619D110-2A83-4651-9CF6-BEB43212E009}" destId="{D0791D89-E1C0-4C6F-8A1D-5B7F034BE80C}" srcOrd="1" destOrd="0" presId="urn:microsoft.com/office/officeart/2005/8/layout/cycle6"/>
    <dgm:cxn modelId="{2CD0F3FA-5ABB-4663-981B-EFF1B338EAE4}" type="presParOf" srcId="{E619D110-2A83-4651-9CF6-BEB43212E009}" destId="{6BBF9AC4-5814-45D5-8DCA-A8E833439E97}" srcOrd="2" destOrd="0" presId="urn:microsoft.com/office/officeart/2005/8/layout/cycle6"/>
    <dgm:cxn modelId="{35270144-22B2-46D5-A0AE-875BD7F296F2}" type="presParOf" srcId="{E619D110-2A83-4651-9CF6-BEB43212E009}" destId="{B8A55E10-569C-43DD-8DEC-0DDF81E1E6C9}" srcOrd="3" destOrd="0" presId="urn:microsoft.com/office/officeart/2005/8/layout/cycle6"/>
    <dgm:cxn modelId="{F9BAAC4F-91A3-4B04-8E8B-9B1F0020DBB0}" type="presParOf" srcId="{E619D110-2A83-4651-9CF6-BEB43212E009}" destId="{811B0D21-ACA2-47D5-937D-072431B17556}" srcOrd="4" destOrd="0" presId="urn:microsoft.com/office/officeart/2005/8/layout/cycle6"/>
    <dgm:cxn modelId="{E41C5559-20A4-4A1D-A3FD-DA2CB34CAED1}" type="presParOf" srcId="{E619D110-2A83-4651-9CF6-BEB43212E009}" destId="{E7AC59CD-22ED-4BD6-AA90-3C2580489A7B}" srcOrd="5" destOrd="0" presId="urn:microsoft.com/office/officeart/2005/8/layout/cycle6"/>
    <dgm:cxn modelId="{1E6207C8-4760-4A9A-A3B9-1DD7DA10496C}" type="presParOf" srcId="{E619D110-2A83-4651-9CF6-BEB43212E009}" destId="{19E1CA95-C129-4BE1-8356-9328DC7B9AD4}" srcOrd="6" destOrd="0" presId="urn:microsoft.com/office/officeart/2005/8/layout/cycle6"/>
    <dgm:cxn modelId="{3502278A-7CBC-4A04-8C62-818CA27A27B4}" type="presParOf" srcId="{E619D110-2A83-4651-9CF6-BEB43212E009}" destId="{BB91C028-0618-4F73-9E15-DFAA68364236}" srcOrd="7" destOrd="0" presId="urn:microsoft.com/office/officeart/2005/8/layout/cycle6"/>
    <dgm:cxn modelId="{221BE242-FB0A-4A91-B93B-49E8042F20DE}" type="presParOf" srcId="{E619D110-2A83-4651-9CF6-BEB43212E009}" destId="{69BB27EF-A676-4423-A311-681D246C9C78}" srcOrd="8" destOrd="0" presId="urn:microsoft.com/office/officeart/2005/8/layout/cycle6"/>
    <dgm:cxn modelId="{6F82EB30-F1A8-4146-A6F3-DBA84D855CFA}" type="presParOf" srcId="{E619D110-2A83-4651-9CF6-BEB43212E009}" destId="{55BC7E8A-07F7-4CA2-AD18-EDED4C82B1DD}" srcOrd="9" destOrd="0" presId="urn:microsoft.com/office/officeart/2005/8/layout/cycle6"/>
    <dgm:cxn modelId="{D7ADEE72-1D19-4E9C-B1DE-6821FEF849A8}" type="presParOf" srcId="{E619D110-2A83-4651-9CF6-BEB43212E009}" destId="{E51DC2A3-3F0E-4050-99C2-6FAB8CE7C1F7}" srcOrd="10" destOrd="0" presId="urn:microsoft.com/office/officeart/2005/8/layout/cycle6"/>
    <dgm:cxn modelId="{FF77F60D-4A6C-4032-8D4C-184613AF2D72}" type="presParOf" srcId="{E619D110-2A83-4651-9CF6-BEB43212E009}" destId="{7740D551-1628-4620-BF92-2A7598C575C6}" srcOrd="11"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5CD8FAA-2F2B-4AE7-8139-D05BA3AC251F}"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0E7A2503-3ECB-4475-8AD9-5CA59C9D39A9}">
      <dgm:prSet phldrT="[文本]" custT="1">
        <dgm:style>
          <a:lnRef idx="0">
            <a:schemeClr val="accent2"/>
          </a:lnRef>
          <a:fillRef idx="3">
            <a:schemeClr val="accent2"/>
          </a:fillRef>
          <a:effectRef idx="3">
            <a:schemeClr val="accent2"/>
          </a:effectRef>
          <a:fontRef idx="minor">
            <a:schemeClr val="lt1"/>
          </a:fontRef>
        </dgm:style>
      </dgm:prSet>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zh-CN" altLang="en-US" sz="1600" b="1" dirty="0"/>
            <a:t>结合学科前沿信息判断选题价值</a:t>
          </a:r>
        </a:p>
      </dgm:t>
    </dgm:pt>
    <dgm:pt modelId="{8A7918DB-E3D1-4906-8293-245CB8BA2217}" type="parTrans" cxnId="{EDEE88F1-5D5A-40EE-8302-9C139B20B026}">
      <dgm:prSet/>
      <dgm:spPr/>
      <dgm:t>
        <a:bodyPr/>
        <a:lstStyle/>
        <a:p>
          <a:pPr algn="ctr"/>
          <a:endParaRPr lang="zh-CN" altLang="en-US"/>
        </a:p>
      </dgm:t>
    </dgm:pt>
    <dgm:pt modelId="{57C0A9E8-335B-4AD8-962D-5A5F50E0E092}" type="sibTrans" cxnId="{EDEE88F1-5D5A-40EE-8302-9C139B20B026}">
      <dgm:prSet/>
      <dgm:spPr/>
      <dgm:t>
        <a:bodyPr/>
        <a:lstStyle/>
        <a:p>
          <a:pPr algn="ctr"/>
          <a:endParaRPr lang="zh-CN" altLang="en-US"/>
        </a:p>
      </dgm:t>
    </dgm:pt>
    <dgm:pt modelId="{264B0155-DE6F-4F36-A479-D19D86B170AA}">
      <dgm:prSet phldrT="[文本]" custT="1">
        <dgm:style>
          <a:lnRef idx="0">
            <a:schemeClr val="accent4"/>
          </a:lnRef>
          <a:fillRef idx="3">
            <a:schemeClr val="accent4"/>
          </a:fillRef>
          <a:effectRef idx="3">
            <a:schemeClr val="accent4"/>
          </a:effectRef>
          <a:fontRef idx="minor">
            <a:schemeClr val="lt1"/>
          </a:fontRef>
        </dgm:style>
      </dgm:prSet>
      <dgm:spPr/>
      <dgm:t>
        <a:bodyPr/>
        <a:lstStyle/>
        <a:p>
          <a:pPr algn="ctr"/>
          <a:r>
            <a:rPr lang="zh-CN" altLang="en-US" sz="1600" b="1" dirty="0"/>
            <a:t>剖析论文主体要素判断研究质态</a:t>
          </a:r>
        </a:p>
      </dgm:t>
    </dgm:pt>
    <dgm:pt modelId="{276C4192-D0BF-4C23-9DAD-5105E2D0DFAF}" type="parTrans" cxnId="{4F722CDB-BFAF-451F-A1A8-B2A0D8CEA11C}">
      <dgm:prSet/>
      <dgm:spPr/>
      <dgm:t>
        <a:bodyPr/>
        <a:lstStyle/>
        <a:p>
          <a:pPr algn="ctr"/>
          <a:endParaRPr lang="zh-CN" altLang="en-US"/>
        </a:p>
      </dgm:t>
    </dgm:pt>
    <dgm:pt modelId="{2B1561FE-6ABE-4771-A591-4C45E0C0DF18}" type="sibTrans" cxnId="{4F722CDB-BFAF-451F-A1A8-B2A0D8CEA11C}">
      <dgm:prSet/>
      <dgm:spPr/>
      <dgm:t>
        <a:bodyPr/>
        <a:lstStyle/>
        <a:p>
          <a:pPr algn="ctr"/>
          <a:endParaRPr lang="zh-CN" altLang="en-US"/>
        </a:p>
      </dgm:t>
    </dgm:pt>
    <dgm:pt modelId="{EBB57036-4265-4041-94A6-C18F2764226F}">
      <dgm:prSet phldrT="[文本]" custT="1">
        <dgm:style>
          <a:lnRef idx="0">
            <a:schemeClr val="accent3"/>
          </a:lnRef>
          <a:fillRef idx="3">
            <a:schemeClr val="accent3"/>
          </a:fillRef>
          <a:effectRef idx="3">
            <a:schemeClr val="accent3"/>
          </a:effectRef>
          <a:fontRef idx="minor">
            <a:schemeClr val="lt1"/>
          </a:fontRef>
        </dgm:style>
      </dgm:prSet>
      <dgm:spPr/>
      <dgm:t>
        <a:bodyPr/>
        <a:lstStyle/>
        <a:p>
          <a:pPr algn="ctr"/>
          <a:r>
            <a:rPr lang="zh-CN" altLang="en-US" sz="1600" b="1" dirty="0"/>
            <a:t>查核论文不端行为判断问题性质</a:t>
          </a:r>
        </a:p>
      </dgm:t>
    </dgm:pt>
    <dgm:pt modelId="{7A70225B-870D-4E64-982B-2C9388911DB8}" type="parTrans" cxnId="{409104F6-254C-452B-96BC-F3B28D639209}">
      <dgm:prSet/>
      <dgm:spPr/>
      <dgm:t>
        <a:bodyPr/>
        <a:lstStyle/>
        <a:p>
          <a:pPr algn="ctr"/>
          <a:endParaRPr lang="zh-CN" altLang="en-US"/>
        </a:p>
      </dgm:t>
    </dgm:pt>
    <dgm:pt modelId="{7C372A2B-0992-4C48-9D6E-2552A495C4D6}" type="sibTrans" cxnId="{409104F6-254C-452B-96BC-F3B28D639209}">
      <dgm:prSet/>
      <dgm:spPr/>
      <dgm:t>
        <a:bodyPr/>
        <a:lstStyle/>
        <a:p>
          <a:pPr algn="ctr"/>
          <a:endParaRPr lang="zh-CN" altLang="en-US"/>
        </a:p>
      </dgm:t>
    </dgm:pt>
    <dgm:pt modelId="{194ACE57-9FC3-4CB8-80A1-7BE1B199240B}">
      <dgm:prSet custT="1">
        <dgm:style>
          <a:lnRef idx="0">
            <a:schemeClr val="accent6"/>
          </a:lnRef>
          <a:fillRef idx="3">
            <a:schemeClr val="accent6"/>
          </a:fillRef>
          <a:effectRef idx="3">
            <a:schemeClr val="accent6"/>
          </a:effectRef>
          <a:fontRef idx="minor">
            <a:schemeClr val="lt1"/>
          </a:fontRef>
        </dgm:style>
      </dgm:prSet>
      <dgm:spPr/>
      <dgm:t>
        <a:bodyPr/>
        <a:lstStyle/>
        <a:p>
          <a:pPr algn="ctr"/>
          <a:r>
            <a:rPr lang="zh-CN" altLang="en-US" sz="1600" b="1" dirty="0"/>
            <a:t>跳出学派门户之见判断成果水平</a:t>
          </a:r>
        </a:p>
      </dgm:t>
    </dgm:pt>
    <dgm:pt modelId="{CA696465-3EA9-4155-87B0-C63532D1AF2E}" type="parTrans" cxnId="{2B1573C4-1872-462C-AC58-4D772C6E6A8D}">
      <dgm:prSet/>
      <dgm:spPr/>
      <dgm:t>
        <a:bodyPr/>
        <a:lstStyle/>
        <a:p>
          <a:endParaRPr lang="zh-CN" altLang="en-US"/>
        </a:p>
      </dgm:t>
    </dgm:pt>
    <dgm:pt modelId="{E1D677ED-FFD0-4EDB-9208-F358E812C315}" type="sibTrans" cxnId="{2B1573C4-1872-462C-AC58-4D772C6E6A8D}">
      <dgm:prSet/>
      <dgm:spPr/>
      <dgm:t>
        <a:bodyPr/>
        <a:lstStyle/>
        <a:p>
          <a:endParaRPr lang="zh-CN" altLang="en-US"/>
        </a:p>
      </dgm:t>
    </dgm:pt>
    <dgm:pt modelId="{B82A8F3F-EB5F-4561-9202-8A5F65D6B5F9}" type="pres">
      <dgm:prSet presAssocID="{A5CD8FAA-2F2B-4AE7-8139-D05BA3AC251F}" presName="linear" presStyleCnt="0">
        <dgm:presLayoutVars>
          <dgm:dir/>
          <dgm:animLvl val="lvl"/>
          <dgm:resizeHandles val="exact"/>
        </dgm:presLayoutVars>
      </dgm:prSet>
      <dgm:spPr/>
    </dgm:pt>
    <dgm:pt modelId="{AB026FC4-2A43-4397-8950-4DD9078EA463}" type="pres">
      <dgm:prSet presAssocID="{0E7A2503-3ECB-4475-8AD9-5CA59C9D39A9}" presName="parentLin" presStyleCnt="0"/>
      <dgm:spPr/>
    </dgm:pt>
    <dgm:pt modelId="{9367CEAE-1B31-40FA-B6FA-8A76DE3589F6}" type="pres">
      <dgm:prSet presAssocID="{0E7A2503-3ECB-4475-8AD9-5CA59C9D39A9}" presName="parentLeftMargin" presStyleLbl="node1" presStyleIdx="0" presStyleCnt="4"/>
      <dgm:spPr/>
    </dgm:pt>
    <dgm:pt modelId="{52C73FBF-3B40-4215-85FC-15984E39D8B4}" type="pres">
      <dgm:prSet presAssocID="{0E7A2503-3ECB-4475-8AD9-5CA59C9D39A9}" presName="parentText" presStyleLbl="node1" presStyleIdx="0" presStyleCnt="4">
        <dgm:presLayoutVars>
          <dgm:chMax val="0"/>
          <dgm:bulletEnabled val="1"/>
        </dgm:presLayoutVars>
      </dgm:prSet>
      <dgm:spPr/>
    </dgm:pt>
    <dgm:pt modelId="{DFEAE40C-F27D-47D1-8552-447895D0904F}" type="pres">
      <dgm:prSet presAssocID="{0E7A2503-3ECB-4475-8AD9-5CA59C9D39A9}" presName="negativeSpace" presStyleCnt="0"/>
      <dgm:spPr/>
    </dgm:pt>
    <dgm:pt modelId="{80FECA09-AC61-48BC-BAA7-F517043DB1DA}" type="pres">
      <dgm:prSet presAssocID="{0E7A2503-3ECB-4475-8AD9-5CA59C9D39A9}" presName="childText" presStyleLbl="conFgAcc1" presStyleIdx="0" presStyleCnt="4">
        <dgm:presLayoutVars>
          <dgm:bulletEnabled val="1"/>
        </dgm:presLayoutVars>
      </dgm:prSet>
      <dgm:spPr/>
    </dgm:pt>
    <dgm:pt modelId="{9E0ED553-E1E0-4F9C-A5D7-D1E0EC400E33}" type="pres">
      <dgm:prSet presAssocID="{57C0A9E8-335B-4AD8-962D-5A5F50E0E092}" presName="spaceBetweenRectangles" presStyleCnt="0"/>
      <dgm:spPr/>
    </dgm:pt>
    <dgm:pt modelId="{212E9D34-3F70-4BC3-B9BC-3651156A4713}" type="pres">
      <dgm:prSet presAssocID="{264B0155-DE6F-4F36-A479-D19D86B170AA}" presName="parentLin" presStyleCnt="0"/>
      <dgm:spPr/>
    </dgm:pt>
    <dgm:pt modelId="{3F9F079C-F645-42AB-94EE-BA2D41D3A105}" type="pres">
      <dgm:prSet presAssocID="{264B0155-DE6F-4F36-A479-D19D86B170AA}" presName="parentLeftMargin" presStyleLbl="node1" presStyleIdx="0" presStyleCnt="4"/>
      <dgm:spPr/>
    </dgm:pt>
    <dgm:pt modelId="{D6B93B03-08F3-4ADF-A31D-81C948303E25}" type="pres">
      <dgm:prSet presAssocID="{264B0155-DE6F-4F36-A479-D19D86B170AA}" presName="parentText" presStyleLbl="node1" presStyleIdx="1" presStyleCnt="4">
        <dgm:presLayoutVars>
          <dgm:chMax val="0"/>
          <dgm:bulletEnabled val="1"/>
        </dgm:presLayoutVars>
      </dgm:prSet>
      <dgm:spPr/>
    </dgm:pt>
    <dgm:pt modelId="{9433E58A-AB08-4937-AEE4-25F68AE1ADF6}" type="pres">
      <dgm:prSet presAssocID="{264B0155-DE6F-4F36-A479-D19D86B170AA}" presName="negativeSpace" presStyleCnt="0"/>
      <dgm:spPr/>
    </dgm:pt>
    <dgm:pt modelId="{6BE6ED43-41C6-40D0-9288-79681C9BADCE}" type="pres">
      <dgm:prSet presAssocID="{264B0155-DE6F-4F36-A479-D19D86B170AA}" presName="childText" presStyleLbl="conFgAcc1" presStyleIdx="1" presStyleCnt="4">
        <dgm:presLayoutVars>
          <dgm:bulletEnabled val="1"/>
        </dgm:presLayoutVars>
      </dgm:prSet>
      <dgm:spPr/>
    </dgm:pt>
    <dgm:pt modelId="{1F248AA5-B7DA-4CD8-8061-745FB310853E}" type="pres">
      <dgm:prSet presAssocID="{2B1561FE-6ABE-4771-A591-4C45E0C0DF18}" presName="spaceBetweenRectangles" presStyleCnt="0"/>
      <dgm:spPr/>
    </dgm:pt>
    <dgm:pt modelId="{731BF654-4CEC-42FB-92AF-0D677C939114}" type="pres">
      <dgm:prSet presAssocID="{194ACE57-9FC3-4CB8-80A1-7BE1B199240B}" presName="parentLin" presStyleCnt="0"/>
      <dgm:spPr/>
    </dgm:pt>
    <dgm:pt modelId="{64B37856-FDF9-47F4-93BA-6C0BD96C2301}" type="pres">
      <dgm:prSet presAssocID="{194ACE57-9FC3-4CB8-80A1-7BE1B199240B}" presName="parentLeftMargin" presStyleLbl="node1" presStyleIdx="1" presStyleCnt="4"/>
      <dgm:spPr/>
    </dgm:pt>
    <dgm:pt modelId="{36AC6924-F653-49F6-8F08-61C786636FFC}" type="pres">
      <dgm:prSet presAssocID="{194ACE57-9FC3-4CB8-80A1-7BE1B199240B}" presName="parentText" presStyleLbl="node1" presStyleIdx="2" presStyleCnt="4">
        <dgm:presLayoutVars>
          <dgm:chMax val="0"/>
          <dgm:bulletEnabled val="1"/>
        </dgm:presLayoutVars>
      </dgm:prSet>
      <dgm:spPr/>
    </dgm:pt>
    <dgm:pt modelId="{8C3A4301-F7A2-4007-8801-67445EB5FBF0}" type="pres">
      <dgm:prSet presAssocID="{194ACE57-9FC3-4CB8-80A1-7BE1B199240B}" presName="negativeSpace" presStyleCnt="0"/>
      <dgm:spPr/>
    </dgm:pt>
    <dgm:pt modelId="{1E5321C4-A7AF-407C-B43B-C57F06795761}" type="pres">
      <dgm:prSet presAssocID="{194ACE57-9FC3-4CB8-80A1-7BE1B199240B}" presName="childText" presStyleLbl="conFgAcc1" presStyleIdx="2" presStyleCnt="4">
        <dgm:presLayoutVars>
          <dgm:bulletEnabled val="1"/>
        </dgm:presLayoutVars>
      </dgm:prSet>
      <dgm:spPr/>
    </dgm:pt>
    <dgm:pt modelId="{62EE5CEF-34D9-49C3-B9E6-592AC88AD83A}" type="pres">
      <dgm:prSet presAssocID="{E1D677ED-FFD0-4EDB-9208-F358E812C315}" presName="spaceBetweenRectangles" presStyleCnt="0"/>
      <dgm:spPr/>
    </dgm:pt>
    <dgm:pt modelId="{6B712DFE-2CCF-43C1-B50B-D03EAACB67D2}" type="pres">
      <dgm:prSet presAssocID="{EBB57036-4265-4041-94A6-C18F2764226F}" presName="parentLin" presStyleCnt="0"/>
      <dgm:spPr/>
    </dgm:pt>
    <dgm:pt modelId="{628FFF96-6D59-4A1A-B528-A4F3A6D9545D}" type="pres">
      <dgm:prSet presAssocID="{EBB57036-4265-4041-94A6-C18F2764226F}" presName="parentLeftMargin" presStyleLbl="node1" presStyleIdx="2" presStyleCnt="4"/>
      <dgm:spPr/>
    </dgm:pt>
    <dgm:pt modelId="{2A5984E3-CD11-4031-960F-B44D02912953}" type="pres">
      <dgm:prSet presAssocID="{EBB57036-4265-4041-94A6-C18F2764226F}" presName="parentText" presStyleLbl="node1" presStyleIdx="3" presStyleCnt="4" custLinFactNeighborX="-4372" custLinFactNeighborY="7752">
        <dgm:presLayoutVars>
          <dgm:chMax val="0"/>
          <dgm:bulletEnabled val="1"/>
        </dgm:presLayoutVars>
      </dgm:prSet>
      <dgm:spPr/>
    </dgm:pt>
    <dgm:pt modelId="{3EC9FD45-6819-452E-A450-1D85641BFF49}" type="pres">
      <dgm:prSet presAssocID="{EBB57036-4265-4041-94A6-C18F2764226F}" presName="negativeSpace" presStyleCnt="0"/>
      <dgm:spPr/>
    </dgm:pt>
    <dgm:pt modelId="{FA54384B-143A-452B-9DBE-D66313B582B8}" type="pres">
      <dgm:prSet presAssocID="{EBB57036-4265-4041-94A6-C18F2764226F}" presName="childText" presStyleLbl="conFgAcc1" presStyleIdx="3" presStyleCnt="4">
        <dgm:presLayoutVars>
          <dgm:bulletEnabled val="1"/>
        </dgm:presLayoutVars>
      </dgm:prSet>
      <dgm:spPr/>
    </dgm:pt>
  </dgm:ptLst>
  <dgm:cxnLst>
    <dgm:cxn modelId="{E46C123B-5C37-4229-BDB5-9E355C2DC4B9}" type="presOf" srcId="{194ACE57-9FC3-4CB8-80A1-7BE1B199240B}" destId="{64B37856-FDF9-47F4-93BA-6C0BD96C2301}" srcOrd="0" destOrd="0" presId="urn:microsoft.com/office/officeart/2005/8/layout/list1"/>
    <dgm:cxn modelId="{0AA99A6A-55C6-4404-A731-D78588F6E25F}" type="presOf" srcId="{0E7A2503-3ECB-4475-8AD9-5CA59C9D39A9}" destId="{52C73FBF-3B40-4215-85FC-15984E39D8B4}" srcOrd="1" destOrd="0" presId="urn:microsoft.com/office/officeart/2005/8/layout/list1"/>
    <dgm:cxn modelId="{01C4E584-EE87-438C-A68D-9D9FC1218642}" type="presOf" srcId="{194ACE57-9FC3-4CB8-80A1-7BE1B199240B}" destId="{36AC6924-F653-49F6-8F08-61C786636FFC}" srcOrd="1" destOrd="0" presId="urn:microsoft.com/office/officeart/2005/8/layout/list1"/>
    <dgm:cxn modelId="{47745F8B-FF45-4CCE-A431-1A7BF7FE08D1}" type="presOf" srcId="{EBB57036-4265-4041-94A6-C18F2764226F}" destId="{628FFF96-6D59-4A1A-B528-A4F3A6D9545D}" srcOrd="0" destOrd="0" presId="urn:microsoft.com/office/officeart/2005/8/layout/list1"/>
    <dgm:cxn modelId="{44B049B2-3F3A-48A8-B1AA-48184FBACDED}" type="presOf" srcId="{264B0155-DE6F-4F36-A479-D19D86B170AA}" destId="{3F9F079C-F645-42AB-94EE-BA2D41D3A105}" srcOrd="0" destOrd="0" presId="urn:microsoft.com/office/officeart/2005/8/layout/list1"/>
    <dgm:cxn modelId="{DA03E6BE-B6FA-4780-8A20-94BA95183A90}" type="presOf" srcId="{0E7A2503-3ECB-4475-8AD9-5CA59C9D39A9}" destId="{9367CEAE-1B31-40FA-B6FA-8A76DE3589F6}" srcOrd="0" destOrd="0" presId="urn:microsoft.com/office/officeart/2005/8/layout/list1"/>
    <dgm:cxn modelId="{2B1573C4-1872-462C-AC58-4D772C6E6A8D}" srcId="{A5CD8FAA-2F2B-4AE7-8139-D05BA3AC251F}" destId="{194ACE57-9FC3-4CB8-80A1-7BE1B199240B}" srcOrd="2" destOrd="0" parTransId="{CA696465-3EA9-4155-87B0-C63532D1AF2E}" sibTransId="{E1D677ED-FFD0-4EDB-9208-F358E812C315}"/>
    <dgm:cxn modelId="{4F722CDB-BFAF-451F-A1A8-B2A0D8CEA11C}" srcId="{A5CD8FAA-2F2B-4AE7-8139-D05BA3AC251F}" destId="{264B0155-DE6F-4F36-A479-D19D86B170AA}" srcOrd="1" destOrd="0" parTransId="{276C4192-D0BF-4C23-9DAD-5105E2D0DFAF}" sibTransId="{2B1561FE-6ABE-4771-A591-4C45E0C0DF18}"/>
    <dgm:cxn modelId="{395B80EA-09E2-4753-A97F-2796BE993AAD}" type="presOf" srcId="{EBB57036-4265-4041-94A6-C18F2764226F}" destId="{2A5984E3-CD11-4031-960F-B44D02912953}" srcOrd="1" destOrd="0" presId="urn:microsoft.com/office/officeart/2005/8/layout/list1"/>
    <dgm:cxn modelId="{EDEE88F1-5D5A-40EE-8302-9C139B20B026}" srcId="{A5CD8FAA-2F2B-4AE7-8139-D05BA3AC251F}" destId="{0E7A2503-3ECB-4475-8AD9-5CA59C9D39A9}" srcOrd="0" destOrd="0" parTransId="{8A7918DB-E3D1-4906-8293-245CB8BA2217}" sibTransId="{57C0A9E8-335B-4AD8-962D-5A5F50E0E092}"/>
    <dgm:cxn modelId="{25ECCCF3-B5ED-42B8-8B6E-B7559E79DD63}" type="presOf" srcId="{A5CD8FAA-2F2B-4AE7-8139-D05BA3AC251F}" destId="{B82A8F3F-EB5F-4561-9202-8A5F65D6B5F9}" srcOrd="0" destOrd="0" presId="urn:microsoft.com/office/officeart/2005/8/layout/list1"/>
    <dgm:cxn modelId="{409104F6-254C-452B-96BC-F3B28D639209}" srcId="{A5CD8FAA-2F2B-4AE7-8139-D05BA3AC251F}" destId="{EBB57036-4265-4041-94A6-C18F2764226F}" srcOrd="3" destOrd="0" parTransId="{7A70225B-870D-4E64-982B-2C9388911DB8}" sibTransId="{7C372A2B-0992-4C48-9D6E-2552A495C4D6}"/>
    <dgm:cxn modelId="{E94567F8-5A21-4AAA-B194-1135A183F0D8}" type="presOf" srcId="{264B0155-DE6F-4F36-A479-D19D86B170AA}" destId="{D6B93B03-08F3-4ADF-A31D-81C948303E25}" srcOrd="1" destOrd="0" presId="urn:microsoft.com/office/officeart/2005/8/layout/list1"/>
    <dgm:cxn modelId="{31F2EB79-D9FA-44FE-846C-2AEB08177546}" type="presParOf" srcId="{B82A8F3F-EB5F-4561-9202-8A5F65D6B5F9}" destId="{AB026FC4-2A43-4397-8950-4DD9078EA463}" srcOrd="0" destOrd="0" presId="urn:microsoft.com/office/officeart/2005/8/layout/list1"/>
    <dgm:cxn modelId="{8B6913D9-FD55-4699-BAA7-21A43A535DE3}" type="presParOf" srcId="{AB026FC4-2A43-4397-8950-4DD9078EA463}" destId="{9367CEAE-1B31-40FA-B6FA-8A76DE3589F6}" srcOrd="0" destOrd="0" presId="urn:microsoft.com/office/officeart/2005/8/layout/list1"/>
    <dgm:cxn modelId="{0F81E32D-A905-4A99-A63B-E1B209E0C24C}" type="presParOf" srcId="{AB026FC4-2A43-4397-8950-4DD9078EA463}" destId="{52C73FBF-3B40-4215-85FC-15984E39D8B4}" srcOrd="1" destOrd="0" presId="urn:microsoft.com/office/officeart/2005/8/layout/list1"/>
    <dgm:cxn modelId="{9C77F319-A835-4010-82B8-2CA73057ED80}" type="presParOf" srcId="{B82A8F3F-EB5F-4561-9202-8A5F65D6B5F9}" destId="{DFEAE40C-F27D-47D1-8552-447895D0904F}" srcOrd="1" destOrd="0" presId="urn:microsoft.com/office/officeart/2005/8/layout/list1"/>
    <dgm:cxn modelId="{75C55794-57E1-4E85-96B5-D3D4E42BB644}" type="presParOf" srcId="{B82A8F3F-EB5F-4561-9202-8A5F65D6B5F9}" destId="{80FECA09-AC61-48BC-BAA7-F517043DB1DA}" srcOrd="2" destOrd="0" presId="urn:microsoft.com/office/officeart/2005/8/layout/list1"/>
    <dgm:cxn modelId="{6270CF3B-70E3-46FC-9BE3-684EE5E2A223}" type="presParOf" srcId="{B82A8F3F-EB5F-4561-9202-8A5F65D6B5F9}" destId="{9E0ED553-E1E0-4F9C-A5D7-D1E0EC400E33}" srcOrd="3" destOrd="0" presId="urn:microsoft.com/office/officeart/2005/8/layout/list1"/>
    <dgm:cxn modelId="{C098C5A4-B403-4394-996D-62AD02E556D9}" type="presParOf" srcId="{B82A8F3F-EB5F-4561-9202-8A5F65D6B5F9}" destId="{212E9D34-3F70-4BC3-B9BC-3651156A4713}" srcOrd="4" destOrd="0" presId="urn:microsoft.com/office/officeart/2005/8/layout/list1"/>
    <dgm:cxn modelId="{2B0F5441-2029-4FCD-8752-298A3C833FB0}" type="presParOf" srcId="{212E9D34-3F70-4BC3-B9BC-3651156A4713}" destId="{3F9F079C-F645-42AB-94EE-BA2D41D3A105}" srcOrd="0" destOrd="0" presId="urn:microsoft.com/office/officeart/2005/8/layout/list1"/>
    <dgm:cxn modelId="{13ABC234-CE95-46C1-8B0C-FC120CD61342}" type="presParOf" srcId="{212E9D34-3F70-4BC3-B9BC-3651156A4713}" destId="{D6B93B03-08F3-4ADF-A31D-81C948303E25}" srcOrd="1" destOrd="0" presId="urn:microsoft.com/office/officeart/2005/8/layout/list1"/>
    <dgm:cxn modelId="{E7BABD7A-2C35-4B76-8564-E9A94699F99A}" type="presParOf" srcId="{B82A8F3F-EB5F-4561-9202-8A5F65D6B5F9}" destId="{9433E58A-AB08-4937-AEE4-25F68AE1ADF6}" srcOrd="5" destOrd="0" presId="urn:microsoft.com/office/officeart/2005/8/layout/list1"/>
    <dgm:cxn modelId="{CC536A04-877C-4A87-B766-934C277707C7}" type="presParOf" srcId="{B82A8F3F-EB5F-4561-9202-8A5F65D6B5F9}" destId="{6BE6ED43-41C6-40D0-9288-79681C9BADCE}" srcOrd="6" destOrd="0" presId="urn:microsoft.com/office/officeart/2005/8/layout/list1"/>
    <dgm:cxn modelId="{D5F376E4-26E5-48C3-BA02-34ADFA6E21A5}" type="presParOf" srcId="{B82A8F3F-EB5F-4561-9202-8A5F65D6B5F9}" destId="{1F248AA5-B7DA-4CD8-8061-745FB310853E}" srcOrd="7" destOrd="0" presId="urn:microsoft.com/office/officeart/2005/8/layout/list1"/>
    <dgm:cxn modelId="{F3C19CFE-B054-4F8B-812A-16088ECB4C3F}" type="presParOf" srcId="{B82A8F3F-EB5F-4561-9202-8A5F65D6B5F9}" destId="{731BF654-4CEC-42FB-92AF-0D677C939114}" srcOrd="8" destOrd="0" presId="urn:microsoft.com/office/officeart/2005/8/layout/list1"/>
    <dgm:cxn modelId="{931C381E-3B89-40DF-8A46-BE3F52DD0B9C}" type="presParOf" srcId="{731BF654-4CEC-42FB-92AF-0D677C939114}" destId="{64B37856-FDF9-47F4-93BA-6C0BD96C2301}" srcOrd="0" destOrd="0" presId="urn:microsoft.com/office/officeart/2005/8/layout/list1"/>
    <dgm:cxn modelId="{488E2AC5-12CC-4EEC-A545-A9D8A328184B}" type="presParOf" srcId="{731BF654-4CEC-42FB-92AF-0D677C939114}" destId="{36AC6924-F653-49F6-8F08-61C786636FFC}" srcOrd="1" destOrd="0" presId="urn:microsoft.com/office/officeart/2005/8/layout/list1"/>
    <dgm:cxn modelId="{0409A47B-8975-4473-8F5F-778EB037CF96}" type="presParOf" srcId="{B82A8F3F-EB5F-4561-9202-8A5F65D6B5F9}" destId="{8C3A4301-F7A2-4007-8801-67445EB5FBF0}" srcOrd="9" destOrd="0" presId="urn:microsoft.com/office/officeart/2005/8/layout/list1"/>
    <dgm:cxn modelId="{15ADF5A2-283C-48D8-829E-7703782BEEA6}" type="presParOf" srcId="{B82A8F3F-EB5F-4561-9202-8A5F65D6B5F9}" destId="{1E5321C4-A7AF-407C-B43B-C57F06795761}" srcOrd="10" destOrd="0" presId="urn:microsoft.com/office/officeart/2005/8/layout/list1"/>
    <dgm:cxn modelId="{D3C7468D-37A6-49C8-ACB6-50324E6AC63A}" type="presParOf" srcId="{B82A8F3F-EB5F-4561-9202-8A5F65D6B5F9}" destId="{62EE5CEF-34D9-49C3-B9E6-592AC88AD83A}" srcOrd="11" destOrd="0" presId="urn:microsoft.com/office/officeart/2005/8/layout/list1"/>
    <dgm:cxn modelId="{720C03C1-2216-4995-AF5A-5E69BFD86ADF}" type="presParOf" srcId="{B82A8F3F-EB5F-4561-9202-8A5F65D6B5F9}" destId="{6B712DFE-2CCF-43C1-B50B-D03EAACB67D2}" srcOrd="12" destOrd="0" presId="urn:microsoft.com/office/officeart/2005/8/layout/list1"/>
    <dgm:cxn modelId="{B1C31C7D-46B1-4693-847B-156CAF44E9FE}" type="presParOf" srcId="{6B712DFE-2CCF-43C1-B50B-D03EAACB67D2}" destId="{628FFF96-6D59-4A1A-B528-A4F3A6D9545D}" srcOrd="0" destOrd="0" presId="urn:microsoft.com/office/officeart/2005/8/layout/list1"/>
    <dgm:cxn modelId="{16EFE138-F338-485F-B981-FA9CE7A3F002}" type="presParOf" srcId="{6B712DFE-2CCF-43C1-B50B-D03EAACB67D2}" destId="{2A5984E3-CD11-4031-960F-B44D02912953}" srcOrd="1" destOrd="0" presId="urn:microsoft.com/office/officeart/2005/8/layout/list1"/>
    <dgm:cxn modelId="{5A26AD4D-B2D0-4720-BB2A-2BE1365CAF1E}" type="presParOf" srcId="{B82A8F3F-EB5F-4561-9202-8A5F65D6B5F9}" destId="{3EC9FD45-6819-452E-A450-1D85641BFF49}" srcOrd="13" destOrd="0" presId="urn:microsoft.com/office/officeart/2005/8/layout/list1"/>
    <dgm:cxn modelId="{6A750091-8E40-4572-B644-3A8D6F3892D0}" type="presParOf" srcId="{B82A8F3F-EB5F-4561-9202-8A5F65D6B5F9}" destId="{FA54384B-143A-452B-9DBE-D66313B582B8}"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D7A5C0-E6DE-4207-9EF7-FA427BA0A081}" type="doc">
      <dgm:prSet loTypeId="urn:microsoft.com/office/officeart/2005/8/layout/chevron2" loCatId="list" qsTypeId="urn:microsoft.com/office/officeart/2005/8/quickstyle/simple1" qsCatId="simple" csTypeId="urn:microsoft.com/office/officeart/2005/8/colors/accent3_2" csCatId="accent3" phldr="1"/>
      <dgm:spPr/>
      <dgm:t>
        <a:bodyPr/>
        <a:lstStyle/>
        <a:p>
          <a:endParaRPr lang="zh-CN" altLang="en-US"/>
        </a:p>
      </dgm:t>
    </dgm:pt>
    <dgm:pt modelId="{EEB886A0-0CAF-49C9-AE61-889304B28162}">
      <dgm:prSet phldrT="[文本]"/>
      <dgm:spPr/>
      <dgm:t>
        <a:bodyPr/>
        <a:lstStyle/>
        <a:p>
          <a:pPr algn="ctr"/>
          <a:r>
            <a:rPr lang="en-US" altLang="zh-CN" dirty="0"/>
            <a:t>1</a:t>
          </a:r>
          <a:endParaRPr lang="zh-CN" altLang="en-US" dirty="0"/>
        </a:p>
      </dgm:t>
    </dgm:pt>
    <dgm:pt modelId="{64C5E989-8426-44D6-9976-B54DF3CE6590}" type="parTrans" cxnId="{BE5180F0-74A5-4095-A94E-77E8C7BFD8CB}">
      <dgm:prSet/>
      <dgm:spPr/>
      <dgm:t>
        <a:bodyPr/>
        <a:lstStyle/>
        <a:p>
          <a:pPr algn="ctr"/>
          <a:endParaRPr lang="zh-CN" altLang="en-US"/>
        </a:p>
      </dgm:t>
    </dgm:pt>
    <dgm:pt modelId="{D56CB670-E887-415E-96FE-3D734CCAC159}" type="sibTrans" cxnId="{BE5180F0-74A5-4095-A94E-77E8C7BFD8CB}">
      <dgm:prSet/>
      <dgm:spPr/>
      <dgm:t>
        <a:bodyPr/>
        <a:lstStyle/>
        <a:p>
          <a:pPr algn="ctr"/>
          <a:endParaRPr lang="zh-CN" altLang="en-US"/>
        </a:p>
      </dgm:t>
    </dgm:pt>
    <dgm:pt modelId="{09A17965-0FF7-481B-8082-C5A89FE0A642}">
      <dgm:prSet phldrT="[文本]" custT="1"/>
      <dgm:spPr/>
      <dgm:t>
        <a:bodyPr/>
        <a:lstStyle/>
        <a:p>
          <a:pPr algn="ctr"/>
          <a:r>
            <a:rPr lang="zh-CN" altLang="en-US" sz="2000" b="1" dirty="0"/>
            <a:t>引领学生站到思想的高处</a:t>
          </a:r>
          <a:endParaRPr lang="zh-CN" altLang="en-US" sz="2000" dirty="0"/>
        </a:p>
      </dgm:t>
    </dgm:pt>
    <dgm:pt modelId="{DE354EE3-F2F7-4B50-8A2F-BCD1F81EA3CD}" type="parTrans" cxnId="{66C05BF9-F228-48F7-BE81-42CC108278DF}">
      <dgm:prSet/>
      <dgm:spPr/>
      <dgm:t>
        <a:bodyPr/>
        <a:lstStyle/>
        <a:p>
          <a:pPr algn="ctr"/>
          <a:endParaRPr lang="zh-CN" altLang="en-US"/>
        </a:p>
      </dgm:t>
    </dgm:pt>
    <dgm:pt modelId="{CBBD1C8A-2E12-4CE7-9B1E-9EC19072F9A1}" type="sibTrans" cxnId="{66C05BF9-F228-48F7-BE81-42CC108278DF}">
      <dgm:prSet/>
      <dgm:spPr/>
      <dgm:t>
        <a:bodyPr/>
        <a:lstStyle/>
        <a:p>
          <a:pPr algn="ctr"/>
          <a:endParaRPr lang="zh-CN" altLang="en-US"/>
        </a:p>
      </dgm:t>
    </dgm:pt>
    <dgm:pt modelId="{E4C0038B-50EC-4087-91FB-F2EE6D19792A}">
      <dgm:prSet phldrT="[文本]"/>
      <dgm:spPr/>
      <dgm:t>
        <a:bodyPr/>
        <a:lstStyle/>
        <a:p>
          <a:pPr algn="ctr"/>
          <a:r>
            <a:rPr lang="en-US" altLang="zh-CN" dirty="0"/>
            <a:t>2</a:t>
          </a:r>
          <a:endParaRPr lang="zh-CN" altLang="en-US" dirty="0"/>
        </a:p>
      </dgm:t>
    </dgm:pt>
    <dgm:pt modelId="{E2070BA1-E7B8-4FFB-AB11-085DED8C1219}" type="parTrans" cxnId="{4F4183E8-80F9-4A7A-ABB6-92B5800F5CC9}">
      <dgm:prSet/>
      <dgm:spPr/>
      <dgm:t>
        <a:bodyPr/>
        <a:lstStyle/>
        <a:p>
          <a:pPr algn="ctr"/>
          <a:endParaRPr lang="zh-CN" altLang="en-US"/>
        </a:p>
      </dgm:t>
    </dgm:pt>
    <dgm:pt modelId="{73D45251-0641-490A-9976-92BC087AC2BA}" type="sibTrans" cxnId="{4F4183E8-80F9-4A7A-ABB6-92B5800F5CC9}">
      <dgm:prSet/>
      <dgm:spPr/>
      <dgm:t>
        <a:bodyPr/>
        <a:lstStyle/>
        <a:p>
          <a:pPr algn="ctr"/>
          <a:endParaRPr lang="zh-CN" altLang="en-US"/>
        </a:p>
      </dgm:t>
    </dgm:pt>
    <dgm:pt modelId="{D5476D65-DAF8-4195-B1EC-8022FBEA25A0}">
      <dgm:prSet phldrT="[文本]" custT="1"/>
      <dgm:spPr/>
      <dgm:t>
        <a:bodyPr/>
        <a:lstStyle/>
        <a:p>
          <a:pPr algn="ctr"/>
          <a:r>
            <a:rPr lang="zh-CN" altLang="en-US" sz="2000" b="1" dirty="0"/>
            <a:t>引领学生开拓思维的广度</a:t>
          </a:r>
          <a:endParaRPr lang="zh-CN" altLang="en-US" sz="2000" dirty="0"/>
        </a:p>
      </dgm:t>
    </dgm:pt>
    <dgm:pt modelId="{E986CB82-A31A-46FA-B77A-E53684216DB8}" type="parTrans" cxnId="{8144B7E1-072C-410D-AEAC-48E05774ACE8}">
      <dgm:prSet/>
      <dgm:spPr/>
      <dgm:t>
        <a:bodyPr/>
        <a:lstStyle/>
        <a:p>
          <a:pPr algn="ctr"/>
          <a:endParaRPr lang="zh-CN" altLang="en-US"/>
        </a:p>
      </dgm:t>
    </dgm:pt>
    <dgm:pt modelId="{78D688A4-36A6-477E-B982-C00DAFAB5A34}" type="sibTrans" cxnId="{8144B7E1-072C-410D-AEAC-48E05774ACE8}">
      <dgm:prSet/>
      <dgm:spPr/>
      <dgm:t>
        <a:bodyPr/>
        <a:lstStyle/>
        <a:p>
          <a:pPr algn="ctr"/>
          <a:endParaRPr lang="zh-CN" altLang="en-US"/>
        </a:p>
      </dgm:t>
    </dgm:pt>
    <dgm:pt modelId="{DA5E429B-9030-4CFD-AAE2-BEF66F19960C}">
      <dgm:prSet phldrT="[文本]"/>
      <dgm:spPr/>
      <dgm:t>
        <a:bodyPr/>
        <a:lstStyle/>
        <a:p>
          <a:pPr algn="ctr"/>
          <a:r>
            <a:rPr lang="en-US" altLang="zh-CN" dirty="0"/>
            <a:t>3</a:t>
          </a:r>
          <a:endParaRPr lang="zh-CN" altLang="en-US" dirty="0"/>
        </a:p>
      </dgm:t>
    </dgm:pt>
    <dgm:pt modelId="{0BB5C8C5-A772-471B-9963-5E4C7A90A6AA}" type="parTrans" cxnId="{19ADDAA7-459C-48D1-ABB0-7528F5A9F0D2}">
      <dgm:prSet/>
      <dgm:spPr/>
      <dgm:t>
        <a:bodyPr/>
        <a:lstStyle/>
        <a:p>
          <a:pPr algn="ctr"/>
          <a:endParaRPr lang="zh-CN" altLang="en-US"/>
        </a:p>
      </dgm:t>
    </dgm:pt>
    <dgm:pt modelId="{59714111-688F-4DE7-AD33-9450424955FA}" type="sibTrans" cxnId="{19ADDAA7-459C-48D1-ABB0-7528F5A9F0D2}">
      <dgm:prSet/>
      <dgm:spPr/>
      <dgm:t>
        <a:bodyPr/>
        <a:lstStyle/>
        <a:p>
          <a:pPr algn="ctr"/>
          <a:endParaRPr lang="zh-CN" altLang="en-US"/>
        </a:p>
      </dgm:t>
    </dgm:pt>
    <dgm:pt modelId="{45E4B1B9-73B3-4514-9094-17B3DA30B14E}">
      <dgm:prSet phldrT="[文本]" custT="1"/>
      <dgm:spPr/>
      <dgm:t>
        <a:bodyPr/>
        <a:lstStyle/>
        <a:p>
          <a:pPr algn="ctr"/>
          <a:r>
            <a:rPr lang="zh-CN" altLang="en-US" sz="2000" b="1" dirty="0"/>
            <a:t>引领学生提升思路的高清</a:t>
          </a:r>
          <a:endParaRPr lang="zh-CN" altLang="en-US" sz="2000" dirty="0"/>
        </a:p>
      </dgm:t>
    </dgm:pt>
    <dgm:pt modelId="{D8BC560E-6472-491F-9755-EA46C6B517D9}" type="parTrans" cxnId="{B663174A-382D-4AFD-A769-C2E278E08339}">
      <dgm:prSet/>
      <dgm:spPr/>
      <dgm:t>
        <a:bodyPr/>
        <a:lstStyle/>
        <a:p>
          <a:pPr algn="ctr"/>
          <a:endParaRPr lang="zh-CN" altLang="en-US"/>
        </a:p>
      </dgm:t>
    </dgm:pt>
    <dgm:pt modelId="{6FB439D3-80E3-401C-B21F-4D288C7A6BAE}" type="sibTrans" cxnId="{B663174A-382D-4AFD-A769-C2E278E08339}">
      <dgm:prSet/>
      <dgm:spPr/>
      <dgm:t>
        <a:bodyPr/>
        <a:lstStyle/>
        <a:p>
          <a:pPr algn="ctr"/>
          <a:endParaRPr lang="zh-CN" altLang="en-US"/>
        </a:p>
      </dgm:t>
    </dgm:pt>
    <dgm:pt modelId="{610963B4-1A49-4733-9755-16AED18035AB}" type="pres">
      <dgm:prSet presAssocID="{B5D7A5C0-E6DE-4207-9EF7-FA427BA0A081}" presName="linearFlow" presStyleCnt="0">
        <dgm:presLayoutVars>
          <dgm:dir/>
          <dgm:animLvl val="lvl"/>
          <dgm:resizeHandles val="exact"/>
        </dgm:presLayoutVars>
      </dgm:prSet>
      <dgm:spPr/>
    </dgm:pt>
    <dgm:pt modelId="{2E88517D-BC04-4B90-AC9D-E2A6F4833F72}" type="pres">
      <dgm:prSet presAssocID="{EEB886A0-0CAF-49C9-AE61-889304B28162}" presName="composite" presStyleCnt="0"/>
      <dgm:spPr/>
    </dgm:pt>
    <dgm:pt modelId="{F810C23C-B90D-4F30-AA11-123F5E72E8FB}" type="pres">
      <dgm:prSet presAssocID="{EEB886A0-0CAF-49C9-AE61-889304B28162}" presName="parentText" presStyleLbl="alignNode1" presStyleIdx="0" presStyleCnt="3">
        <dgm:presLayoutVars>
          <dgm:chMax val="1"/>
          <dgm:bulletEnabled val="1"/>
        </dgm:presLayoutVars>
      </dgm:prSet>
      <dgm:spPr/>
    </dgm:pt>
    <dgm:pt modelId="{39394B13-30DF-4D39-BE7F-EEC686A84E6C}" type="pres">
      <dgm:prSet presAssocID="{EEB886A0-0CAF-49C9-AE61-889304B28162}" presName="descendantText" presStyleLbl="alignAcc1" presStyleIdx="0" presStyleCnt="3">
        <dgm:presLayoutVars>
          <dgm:bulletEnabled val="1"/>
        </dgm:presLayoutVars>
      </dgm:prSet>
      <dgm:spPr/>
    </dgm:pt>
    <dgm:pt modelId="{00FF18AE-4328-4439-A64F-E8BBC4232280}" type="pres">
      <dgm:prSet presAssocID="{D56CB670-E887-415E-96FE-3D734CCAC159}" presName="sp" presStyleCnt="0"/>
      <dgm:spPr/>
    </dgm:pt>
    <dgm:pt modelId="{6AF0262C-E434-43AF-BDA4-CB99481C220D}" type="pres">
      <dgm:prSet presAssocID="{E4C0038B-50EC-4087-91FB-F2EE6D19792A}" presName="composite" presStyleCnt="0"/>
      <dgm:spPr/>
    </dgm:pt>
    <dgm:pt modelId="{0DA227FB-D880-4202-8FB9-B4FCEF0F32B7}" type="pres">
      <dgm:prSet presAssocID="{E4C0038B-50EC-4087-91FB-F2EE6D19792A}" presName="parentText" presStyleLbl="alignNode1" presStyleIdx="1" presStyleCnt="3">
        <dgm:presLayoutVars>
          <dgm:chMax val="1"/>
          <dgm:bulletEnabled val="1"/>
        </dgm:presLayoutVars>
      </dgm:prSet>
      <dgm:spPr/>
    </dgm:pt>
    <dgm:pt modelId="{D4470FD1-8230-4976-BF49-EBDC819D835C}" type="pres">
      <dgm:prSet presAssocID="{E4C0038B-50EC-4087-91FB-F2EE6D19792A}" presName="descendantText" presStyleLbl="alignAcc1" presStyleIdx="1" presStyleCnt="3">
        <dgm:presLayoutVars>
          <dgm:bulletEnabled val="1"/>
        </dgm:presLayoutVars>
      </dgm:prSet>
      <dgm:spPr/>
    </dgm:pt>
    <dgm:pt modelId="{98189B9F-D38A-43CE-969A-A313EA1B4F97}" type="pres">
      <dgm:prSet presAssocID="{73D45251-0641-490A-9976-92BC087AC2BA}" presName="sp" presStyleCnt="0"/>
      <dgm:spPr/>
    </dgm:pt>
    <dgm:pt modelId="{20C2558A-CA9A-4D38-A731-BCD0497C75F7}" type="pres">
      <dgm:prSet presAssocID="{DA5E429B-9030-4CFD-AAE2-BEF66F19960C}" presName="composite" presStyleCnt="0"/>
      <dgm:spPr/>
    </dgm:pt>
    <dgm:pt modelId="{12BE785A-B55B-4E40-A07D-5A392BF69E73}" type="pres">
      <dgm:prSet presAssocID="{DA5E429B-9030-4CFD-AAE2-BEF66F19960C}" presName="parentText" presStyleLbl="alignNode1" presStyleIdx="2" presStyleCnt="3">
        <dgm:presLayoutVars>
          <dgm:chMax val="1"/>
          <dgm:bulletEnabled val="1"/>
        </dgm:presLayoutVars>
      </dgm:prSet>
      <dgm:spPr/>
    </dgm:pt>
    <dgm:pt modelId="{DE7153C1-CDD0-49CC-81A7-5622BDE25E8E}" type="pres">
      <dgm:prSet presAssocID="{DA5E429B-9030-4CFD-AAE2-BEF66F19960C}" presName="descendantText" presStyleLbl="alignAcc1" presStyleIdx="2" presStyleCnt="3">
        <dgm:presLayoutVars>
          <dgm:bulletEnabled val="1"/>
        </dgm:presLayoutVars>
      </dgm:prSet>
      <dgm:spPr/>
    </dgm:pt>
  </dgm:ptLst>
  <dgm:cxnLst>
    <dgm:cxn modelId="{DA75140D-4015-4763-B072-AA95C83F2592}" type="presOf" srcId="{45E4B1B9-73B3-4514-9094-17B3DA30B14E}" destId="{DE7153C1-CDD0-49CC-81A7-5622BDE25E8E}" srcOrd="0" destOrd="0" presId="urn:microsoft.com/office/officeart/2005/8/layout/chevron2"/>
    <dgm:cxn modelId="{B663174A-382D-4AFD-A769-C2E278E08339}" srcId="{DA5E429B-9030-4CFD-AAE2-BEF66F19960C}" destId="{45E4B1B9-73B3-4514-9094-17B3DA30B14E}" srcOrd="0" destOrd="0" parTransId="{D8BC560E-6472-491F-9755-EA46C6B517D9}" sibTransId="{6FB439D3-80E3-401C-B21F-4D288C7A6BAE}"/>
    <dgm:cxn modelId="{DA168B9D-0155-4BF2-8301-F9F78AC17E02}" type="presOf" srcId="{DA5E429B-9030-4CFD-AAE2-BEF66F19960C}" destId="{12BE785A-B55B-4E40-A07D-5A392BF69E73}" srcOrd="0" destOrd="0" presId="urn:microsoft.com/office/officeart/2005/8/layout/chevron2"/>
    <dgm:cxn modelId="{BB6BA2A4-02FA-4C04-8E3D-316B3FFE6CAA}" type="presOf" srcId="{EEB886A0-0CAF-49C9-AE61-889304B28162}" destId="{F810C23C-B90D-4F30-AA11-123F5E72E8FB}" srcOrd="0" destOrd="0" presId="urn:microsoft.com/office/officeart/2005/8/layout/chevron2"/>
    <dgm:cxn modelId="{19ADDAA7-459C-48D1-ABB0-7528F5A9F0D2}" srcId="{B5D7A5C0-E6DE-4207-9EF7-FA427BA0A081}" destId="{DA5E429B-9030-4CFD-AAE2-BEF66F19960C}" srcOrd="2" destOrd="0" parTransId="{0BB5C8C5-A772-471B-9963-5E4C7A90A6AA}" sibTransId="{59714111-688F-4DE7-AD33-9450424955FA}"/>
    <dgm:cxn modelId="{F11DD8C3-F9BB-4679-B5EA-8AC32ABD72B4}" type="presOf" srcId="{B5D7A5C0-E6DE-4207-9EF7-FA427BA0A081}" destId="{610963B4-1A49-4733-9755-16AED18035AB}" srcOrd="0" destOrd="0" presId="urn:microsoft.com/office/officeart/2005/8/layout/chevron2"/>
    <dgm:cxn modelId="{C90E95D0-FF59-4C91-B556-B3185D5ACC32}" type="presOf" srcId="{E4C0038B-50EC-4087-91FB-F2EE6D19792A}" destId="{0DA227FB-D880-4202-8FB9-B4FCEF0F32B7}" srcOrd="0" destOrd="0" presId="urn:microsoft.com/office/officeart/2005/8/layout/chevron2"/>
    <dgm:cxn modelId="{5A820FD1-8598-42F4-8548-1DF196DE74AD}" type="presOf" srcId="{D5476D65-DAF8-4195-B1EC-8022FBEA25A0}" destId="{D4470FD1-8230-4976-BF49-EBDC819D835C}" srcOrd="0" destOrd="0" presId="urn:microsoft.com/office/officeart/2005/8/layout/chevron2"/>
    <dgm:cxn modelId="{8144B7E1-072C-410D-AEAC-48E05774ACE8}" srcId="{E4C0038B-50EC-4087-91FB-F2EE6D19792A}" destId="{D5476D65-DAF8-4195-B1EC-8022FBEA25A0}" srcOrd="0" destOrd="0" parTransId="{E986CB82-A31A-46FA-B77A-E53684216DB8}" sibTransId="{78D688A4-36A6-477E-B982-C00DAFAB5A34}"/>
    <dgm:cxn modelId="{4F4183E8-80F9-4A7A-ABB6-92B5800F5CC9}" srcId="{B5D7A5C0-E6DE-4207-9EF7-FA427BA0A081}" destId="{E4C0038B-50EC-4087-91FB-F2EE6D19792A}" srcOrd="1" destOrd="0" parTransId="{E2070BA1-E7B8-4FFB-AB11-085DED8C1219}" sibTransId="{73D45251-0641-490A-9976-92BC087AC2BA}"/>
    <dgm:cxn modelId="{70B12DEA-3F54-4BF0-884D-33369D375158}" type="presOf" srcId="{09A17965-0FF7-481B-8082-C5A89FE0A642}" destId="{39394B13-30DF-4D39-BE7F-EEC686A84E6C}" srcOrd="0" destOrd="0" presId="urn:microsoft.com/office/officeart/2005/8/layout/chevron2"/>
    <dgm:cxn modelId="{BE5180F0-74A5-4095-A94E-77E8C7BFD8CB}" srcId="{B5D7A5C0-E6DE-4207-9EF7-FA427BA0A081}" destId="{EEB886A0-0CAF-49C9-AE61-889304B28162}" srcOrd="0" destOrd="0" parTransId="{64C5E989-8426-44D6-9976-B54DF3CE6590}" sibTransId="{D56CB670-E887-415E-96FE-3D734CCAC159}"/>
    <dgm:cxn modelId="{66C05BF9-F228-48F7-BE81-42CC108278DF}" srcId="{EEB886A0-0CAF-49C9-AE61-889304B28162}" destId="{09A17965-0FF7-481B-8082-C5A89FE0A642}" srcOrd="0" destOrd="0" parTransId="{DE354EE3-F2F7-4B50-8A2F-BCD1F81EA3CD}" sibTransId="{CBBD1C8A-2E12-4CE7-9B1E-9EC19072F9A1}"/>
    <dgm:cxn modelId="{D35128BD-B421-4AE8-8364-8522BC56D4B4}" type="presParOf" srcId="{610963B4-1A49-4733-9755-16AED18035AB}" destId="{2E88517D-BC04-4B90-AC9D-E2A6F4833F72}" srcOrd="0" destOrd="0" presId="urn:microsoft.com/office/officeart/2005/8/layout/chevron2"/>
    <dgm:cxn modelId="{9C54530E-9E3D-46FC-B0AB-0F8722C8CEEB}" type="presParOf" srcId="{2E88517D-BC04-4B90-AC9D-E2A6F4833F72}" destId="{F810C23C-B90D-4F30-AA11-123F5E72E8FB}" srcOrd="0" destOrd="0" presId="urn:microsoft.com/office/officeart/2005/8/layout/chevron2"/>
    <dgm:cxn modelId="{47803FD4-CC55-4C6C-9214-BA681978D85F}" type="presParOf" srcId="{2E88517D-BC04-4B90-AC9D-E2A6F4833F72}" destId="{39394B13-30DF-4D39-BE7F-EEC686A84E6C}" srcOrd="1" destOrd="0" presId="urn:microsoft.com/office/officeart/2005/8/layout/chevron2"/>
    <dgm:cxn modelId="{565C0E34-FF08-4394-981F-8EE176B3F10A}" type="presParOf" srcId="{610963B4-1A49-4733-9755-16AED18035AB}" destId="{00FF18AE-4328-4439-A64F-E8BBC4232280}" srcOrd="1" destOrd="0" presId="urn:microsoft.com/office/officeart/2005/8/layout/chevron2"/>
    <dgm:cxn modelId="{773BF5F4-0E60-4467-8073-0C61F1DE1FD8}" type="presParOf" srcId="{610963B4-1A49-4733-9755-16AED18035AB}" destId="{6AF0262C-E434-43AF-BDA4-CB99481C220D}" srcOrd="2" destOrd="0" presId="urn:microsoft.com/office/officeart/2005/8/layout/chevron2"/>
    <dgm:cxn modelId="{79951CD0-92F3-4ACB-B249-C56BFFD86773}" type="presParOf" srcId="{6AF0262C-E434-43AF-BDA4-CB99481C220D}" destId="{0DA227FB-D880-4202-8FB9-B4FCEF0F32B7}" srcOrd="0" destOrd="0" presId="urn:microsoft.com/office/officeart/2005/8/layout/chevron2"/>
    <dgm:cxn modelId="{FC33697D-219C-40E5-B77C-E862A26567CF}" type="presParOf" srcId="{6AF0262C-E434-43AF-BDA4-CB99481C220D}" destId="{D4470FD1-8230-4976-BF49-EBDC819D835C}" srcOrd="1" destOrd="0" presId="urn:microsoft.com/office/officeart/2005/8/layout/chevron2"/>
    <dgm:cxn modelId="{A085922D-B724-4807-8C27-4B869AC997E9}" type="presParOf" srcId="{610963B4-1A49-4733-9755-16AED18035AB}" destId="{98189B9F-D38A-43CE-969A-A313EA1B4F97}" srcOrd="3" destOrd="0" presId="urn:microsoft.com/office/officeart/2005/8/layout/chevron2"/>
    <dgm:cxn modelId="{915C3DC3-CB39-4514-9B8A-60B7864BE6A4}" type="presParOf" srcId="{610963B4-1A49-4733-9755-16AED18035AB}" destId="{20C2558A-CA9A-4D38-A731-BCD0497C75F7}" srcOrd="4" destOrd="0" presId="urn:microsoft.com/office/officeart/2005/8/layout/chevron2"/>
    <dgm:cxn modelId="{67462DC7-8FFD-4EA5-9F40-C47ED55E3997}" type="presParOf" srcId="{20C2558A-CA9A-4D38-A731-BCD0497C75F7}" destId="{12BE785A-B55B-4E40-A07D-5A392BF69E73}" srcOrd="0" destOrd="0" presId="urn:microsoft.com/office/officeart/2005/8/layout/chevron2"/>
    <dgm:cxn modelId="{6EC47B4C-5199-4AD0-9FA0-EF3D453DA3E4}" type="presParOf" srcId="{20C2558A-CA9A-4D38-A731-BCD0497C75F7}" destId="{DE7153C1-CDD0-49CC-81A7-5622BDE25E8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9DECDC-2938-448C-BD4A-A19CE7ADDE26}" type="doc">
      <dgm:prSet loTypeId="urn:microsoft.com/office/officeart/2005/8/layout/list1" loCatId="list" qsTypeId="urn:microsoft.com/office/officeart/2005/8/quickstyle/simple1" qsCatId="simple" csTypeId="urn:microsoft.com/office/officeart/2005/8/colors/accent3_4" csCatId="accent3" phldr="1"/>
      <dgm:spPr/>
      <dgm:t>
        <a:bodyPr/>
        <a:lstStyle/>
        <a:p>
          <a:endParaRPr lang="zh-CN" altLang="en-US"/>
        </a:p>
      </dgm:t>
    </dgm:pt>
    <dgm:pt modelId="{D2CA0E4C-C156-4E71-B74B-634FD6F1DC1F}">
      <dgm:prSet custT="1">
        <dgm:style>
          <a:lnRef idx="0">
            <a:schemeClr val="accent2"/>
          </a:lnRef>
          <a:fillRef idx="3">
            <a:schemeClr val="accent2"/>
          </a:fillRef>
          <a:effectRef idx="3">
            <a:schemeClr val="accent2"/>
          </a:effectRef>
          <a:fontRef idx="minor">
            <a:schemeClr val="lt1"/>
          </a:fontRef>
        </dgm:style>
      </dgm:prSet>
      <dgm:spPr/>
      <dgm:t>
        <a:bodyPr/>
        <a:lstStyle/>
        <a:p>
          <a:r>
            <a:rPr lang="zh-CN" altLang="en-US" sz="1800" b="1" dirty="0">
              <a:solidFill>
                <a:schemeClr val="bg1"/>
              </a:solidFill>
            </a:rPr>
            <a:t>第一，用理想信念激发学习动力</a:t>
          </a:r>
          <a:endParaRPr lang="zh-CN" altLang="en-US" sz="1800" dirty="0"/>
        </a:p>
      </dgm:t>
    </dgm:pt>
    <dgm:pt modelId="{4EEDF8C0-9A55-4C68-8919-A310CDB0D164}" type="parTrans" cxnId="{710A5742-1D1A-4895-935D-A6C97959D6CC}">
      <dgm:prSet/>
      <dgm:spPr/>
      <dgm:t>
        <a:bodyPr/>
        <a:lstStyle/>
        <a:p>
          <a:endParaRPr lang="zh-CN" altLang="en-US"/>
        </a:p>
      </dgm:t>
    </dgm:pt>
    <dgm:pt modelId="{5AF0A81A-BEB3-4994-A449-0401AFFE3BE9}" type="sibTrans" cxnId="{710A5742-1D1A-4895-935D-A6C97959D6CC}">
      <dgm:prSet/>
      <dgm:spPr/>
      <dgm:t>
        <a:bodyPr/>
        <a:lstStyle/>
        <a:p>
          <a:endParaRPr lang="zh-CN" altLang="en-US"/>
        </a:p>
      </dgm:t>
    </dgm:pt>
    <dgm:pt modelId="{5FD7A515-BD2F-4036-BD6E-548F63D02697}">
      <dgm:prSet custT="1">
        <dgm:style>
          <a:lnRef idx="0">
            <a:schemeClr val="accent1"/>
          </a:lnRef>
          <a:fillRef idx="3">
            <a:schemeClr val="accent1"/>
          </a:fillRef>
          <a:effectRef idx="3">
            <a:schemeClr val="accent1"/>
          </a:effectRef>
          <a:fontRef idx="minor">
            <a:schemeClr val="lt1"/>
          </a:fontRef>
        </dgm:style>
      </dgm:prSet>
      <dgm:spPr/>
      <dgm:t>
        <a:bodyPr/>
        <a:lstStyle/>
        <a:p>
          <a:r>
            <a:rPr lang="zh-CN" altLang="en-US" sz="1800" b="1" dirty="0">
              <a:solidFill>
                <a:schemeClr val="bg1"/>
              </a:solidFill>
            </a:rPr>
            <a:t>第二，用拼搏精神增强学习本领</a:t>
          </a:r>
        </a:p>
      </dgm:t>
    </dgm:pt>
    <dgm:pt modelId="{61E6162C-3828-426A-88A7-93FE6964B1D3}" type="parTrans" cxnId="{AC8C5358-8625-4B5F-8B87-A90E88309BCD}">
      <dgm:prSet/>
      <dgm:spPr/>
      <dgm:t>
        <a:bodyPr/>
        <a:lstStyle/>
        <a:p>
          <a:endParaRPr lang="zh-CN" altLang="en-US"/>
        </a:p>
      </dgm:t>
    </dgm:pt>
    <dgm:pt modelId="{9C575566-508B-438F-9485-9420C5C27E2D}" type="sibTrans" cxnId="{AC8C5358-8625-4B5F-8B87-A90E88309BCD}">
      <dgm:prSet/>
      <dgm:spPr/>
      <dgm:t>
        <a:bodyPr/>
        <a:lstStyle/>
        <a:p>
          <a:endParaRPr lang="zh-CN" altLang="en-US"/>
        </a:p>
      </dgm:t>
    </dgm:pt>
    <dgm:pt modelId="{79CD15E7-1BA2-4646-9E0B-9BB32AA3337C}">
      <dgm:prSet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1800" b="1" dirty="0"/>
            <a:t>第三，用道德规范指导学术行为</a:t>
          </a:r>
        </a:p>
      </dgm:t>
    </dgm:pt>
    <dgm:pt modelId="{F9C71693-5ECB-44A0-972A-DFB07066760B}" type="parTrans" cxnId="{A4A90CE6-DD16-4A43-98EA-4B3A884141C7}">
      <dgm:prSet/>
      <dgm:spPr/>
      <dgm:t>
        <a:bodyPr/>
        <a:lstStyle/>
        <a:p>
          <a:endParaRPr lang="zh-CN" altLang="en-US"/>
        </a:p>
      </dgm:t>
    </dgm:pt>
    <dgm:pt modelId="{A94E648B-EEB6-42F9-92B4-5893356F6C33}" type="sibTrans" cxnId="{A4A90CE6-DD16-4A43-98EA-4B3A884141C7}">
      <dgm:prSet/>
      <dgm:spPr/>
      <dgm:t>
        <a:bodyPr/>
        <a:lstStyle/>
        <a:p>
          <a:endParaRPr lang="zh-CN" altLang="en-US"/>
        </a:p>
      </dgm:t>
    </dgm:pt>
    <dgm:pt modelId="{2648C46E-91C2-46F4-A76B-95FF6E323628}" type="pres">
      <dgm:prSet presAssocID="{B39DECDC-2938-448C-BD4A-A19CE7ADDE26}" presName="linear" presStyleCnt="0">
        <dgm:presLayoutVars>
          <dgm:dir/>
          <dgm:animLvl val="lvl"/>
          <dgm:resizeHandles val="exact"/>
        </dgm:presLayoutVars>
      </dgm:prSet>
      <dgm:spPr/>
    </dgm:pt>
    <dgm:pt modelId="{E3D09F84-6FF0-40C2-A598-F67B9E084D32}" type="pres">
      <dgm:prSet presAssocID="{D2CA0E4C-C156-4E71-B74B-634FD6F1DC1F}" presName="parentLin" presStyleCnt="0"/>
      <dgm:spPr/>
    </dgm:pt>
    <dgm:pt modelId="{416D1319-B3ED-4271-9BAC-FDB4F5BAEA1A}" type="pres">
      <dgm:prSet presAssocID="{D2CA0E4C-C156-4E71-B74B-634FD6F1DC1F}" presName="parentLeftMargin" presStyleLbl="node1" presStyleIdx="0" presStyleCnt="3"/>
      <dgm:spPr/>
    </dgm:pt>
    <dgm:pt modelId="{4C7F1380-AA67-4996-8121-F63C1A204A86}" type="pres">
      <dgm:prSet presAssocID="{D2CA0E4C-C156-4E71-B74B-634FD6F1DC1F}" presName="parentText" presStyleLbl="node1" presStyleIdx="0" presStyleCnt="3">
        <dgm:presLayoutVars>
          <dgm:chMax val="0"/>
          <dgm:bulletEnabled val="1"/>
        </dgm:presLayoutVars>
      </dgm:prSet>
      <dgm:spPr/>
    </dgm:pt>
    <dgm:pt modelId="{E222EC5A-28DB-49EB-9FA7-BB195A97E5D4}" type="pres">
      <dgm:prSet presAssocID="{D2CA0E4C-C156-4E71-B74B-634FD6F1DC1F}" presName="negativeSpace" presStyleCnt="0"/>
      <dgm:spPr/>
    </dgm:pt>
    <dgm:pt modelId="{55A88837-3A73-44B3-9FEC-C33EBFF46703}" type="pres">
      <dgm:prSet presAssocID="{D2CA0E4C-C156-4E71-B74B-634FD6F1DC1F}" presName="childText" presStyleLbl="conFgAcc1" presStyleIdx="0" presStyleCnt="3">
        <dgm:presLayoutVars>
          <dgm:bulletEnabled val="1"/>
        </dgm:presLayoutVars>
      </dgm:prSet>
      <dgm:spPr/>
    </dgm:pt>
    <dgm:pt modelId="{B146AFC3-2864-4B8C-B6E9-40BDED9A5E89}" type="pres">
      <dgm:prSet presAssocID="{5AF0A81A-BEB3-4994-A449-0401AFFE3BE9}" presName="spaceBetweenRectangles" presStyleCnt="0"/>
      <dgm:spPr/>
    </dgm:pt>
    <dgm:pt modelId="{52684DFE-371F-4921-8756-52862B615C01}" type="pres">
      <dgm:prSet presAssocID="{5FD7A515-BD2F-4036-BD6E-548F63D02697}" presName="parentLin" presStyleCnt="0"/>
      <dgm:spPr/>
    </dgm:pt>
    <dgm:pt modelId="{5F1AD8C8-AA43-49B5-A225-818058DDE2E6}" type="pres">
      <dgm:prSet presAssocID="{5FD7A515-BD2F-4036-BD6E-548F63D02697}" presName="parentLeftMargin" presStyleLbl="node1" presStyleIdx="0" presStyleCnt="3"/>
      <dgm:spPr/>
    </dgm:pt>
    <dgm:pt modelId="{59D3AF4B-3E63-4D09-B767-A9879D480255}" type="pres">
      <dgm:prSet presAssocID="{5FD7A515-BD2F-4036-BD6E-548F63D02697}" presName="parentText" presStyleLbl="node1" presStyleIdx="1" presStyleCnt="3">
        <dgm:presLayoutVars>
          <dgm:chMax val="0"/>
          <dgm:bulletEnabled val="1"/>
        </dgm:presLayoutVars>
      </dgm:prSet>
      <dgm:spPr/>
    </dgm:pt>
    <dgm:pt modelId="{E7A07B84-070D-41C5-BDF2-D32D67F1E89D}" type="pres">
      <dgm:prSet presAssocID="{5FD7A515-BD2F-4036-BD6E-548F63D02697}" presName="negativeSpace" presStyleCnt="0"/>
      <dgm:spPr/>
    </dgm:pt>
    <dgm:pt modelId="{4AEFC77C-2622-40D3-A557-D292BD4F1EFE}" type="pres">
      <dgm:prSet presAssocID="{5FD7A515-BD2F-4036-BD6E-548F63D02697}" presName="childText" presStyleLbl="conFgAcc1" presStyleIdx="1" presStyleCnt="3">
        <dgm:presLayoutVars>
          <dgm:bulletEnabled val="1"/>
        </dgm:presLayoutVars>
      </dgm:prSet>
      <dgm:spPr/>
    </dgm:pt>
    <dgm:pt modelId="{03496906-043A-49DF-8AE0-10A0E117E2FC}" type="pres">
      <dgm:prSet presAssocID="{9C575566-508B-438F-9485-9420C5C27E2D}" presName="spaceBetweenRectangles" presStyleCnt="0"/>
      <dgm:spPr/>
    </dgm:pt>
    <dgm:pt modelId="{BF198806-B312-4C61-A9D0-241989C30D00}" type="pres">
      <dgm:prSet presAssocID="{79CD15E7-1BA2-4646-9E0B-9BB32AA3337C}" presName="parentLin" presStyleCnt="0"/>
      <dgm:spPr/>
    </dgm:pt>
    <dgm:pt modelId="{EBDD9936-5E50-45DA-B7E0-9F6ECB937492}" type="pres">
      <dgm:prSet presAssocID="{79CD15E7-1BA2-4646-9E0B-9BB32AA3337C}" presName="parentLeftMargin" presStyleLbl="node1" presStyleIdx="1" presStyleCnt="3"/>
      <dgm:spPr/>
    </dgm:pt>
    <dgm:pt modelId="{7CF1488B-0AF3-4D04-8A57-3195C40EE9A2}" type="pres">
      <dgm:prSet presAssocID="{79CD15E7-1BA2-4646-9E0B-9BB32AA3337C}" presName="parentText" presStyleLbl="node1" presStyleIdx="2" presStyleCnt="3">
        <dgm:presLayoutVars>
          <dgm:chMax val="0"/>
          <dgm:bulletEnabled val="1"/>
        </dgm:presLayoutVars>
      </dgm:prSet>
      <dgm:spPr/>
    </dgm:pt>
    <dgm:pt modelId="{92F9A99C-F69E-4385-AAF8-25D4FCCA175A}" type="pres">
      <dgm:prSet presAssocID="{79CD15E7-1BA2-4646-9E0B-9BB32AA3337C}" presName="negativeSpace" presStyleCnt="0"/>
      <dgm:spPr/>
    </dgm:pt>
    <dgm:pt modelId="{B54015C7-4440-42F9-BB64-2E70A1E542E1}" type="pres">
      <dgm:prSet presAssocID="{79CD15E7-1BA2-4646-9E0B-9BB32AA3337C}" presName="childText" presStyleLbl="conFgAcc1" presStyleIdx="2" presStyleCnt="3">
        <dgm:presLayoutVars>
          <dgm:bulletEnabled val="1"/>
        </dgm:presLayoutVars>
      </dgm:prSet>
      <dgm:spPr/>
    </dgm:pt>
  </dgm:ptLst>
  <dgm:cxnLst>
    <dgm:cxn modelId="{F7B02F08-4884-430B-93D8-3B126DE68B5B}" type="presOf" srcId="{79CD15E7-1BA2-4646-9E0B-9BB32AA3337C}" destId="{EBDD9936-5E50-45DA-B7E0-9F6ECB937492}" srcOrd="0" destOrd="0" presId="urn:microsoft.com/office/officeart/2005/8/layout/list1"/>
    <dgm:cxn modelId="{1AD5C324-CE9B-4FC3-AD91-352BD31D9059}" type="presOf" srcId="{D2CA0E4C-C156-4E71-B74B-634FD6F1DC1F}" destId="{416D1319-B3ED-4271-9BAC-FDB4F5BAEA1A}" srcOrd="0" destOrd="0" presId="urn:microsoft.com/office/officeart/2005/8/layout/list1"/>
    <dgm:cxn modelId="{710A5742-1D1A-4895-935D-A6C97959D6CC}" srcId="{B39DECDC-2938-448C-BD4A-A19CE7ADDE26}" destId="{D2CA0E4C-C156-4E71-B74B-634FD6F1DC1F}" srcOrd="0" destOrd="0" parTransId="{4EEDF8C0-9A55-4C68-8919-A310CDB0D164}" sibTransId="{5AF0A81A-BEB3-4994-A449-0401AFFE3BE9}"/>
    <dgm:cxn modelId="{AC8C5358-8625-4B5F-8B87-A90E88309BCD}" srcId="{B39DECDC-2938-448C-BD4A-A19CE7ADDE26}" destId="{5FD7A515-BD2F-4036-BD6E-548F63D02697}" srcOrd="1" destOrd="0" parTransId="{61E6162C-3828-426A-88A7-93FE6964B1D3}" sibTransId="{9C575566-508B-438F-9485-9420C5C27E2D}"/>
    <dgm:cxn modelId="{C327E958-D181-4B93-A07D-F30B3B5C23AD}" type="presOf" srcId="{79CD15E7-1BA2-4646-9E0B-9BB32AA3337C}" destId="{7CF1488B-0AF3-4D04-8A57-3195C40EE9A2}" srcOrd="1" destOrd="0" presId="urn:microsoft.com/office/officeart/2005/8/layout/list1"/>
    <dgm:cxn modelId="{816CAE81-E0CF-4857-945A-5CC5461121BF}" type="presOf" srcId="{D2CA0E4C-C156-4E71-B74B-634FD6F1DC1F}" destId="{4C7F1380-AA67-4996-8121-F63C1A204A86}" srcOrd="1" destOrd="0" presId="urn:microsoft.com/office/officeart/2005/8/layout/list1"/>
    <dgm:cxn modelId="{A5EAB485-2791-4095-A40F-DF6BC283E16B}" type="presOf" srcId="{B39DECDC-2938-448C-BD4A-A19CE7ADDE26}" destId="{2648C46E-91C2-46F4-A76B-95FF6E323628}" srcOrd="0" destOrd="0" presId="urn:microsoft.com/office/officeart/2005/8/layout/list1"/>
    <dgm:cxn modelId="{BEB3A4A3-C58A-43E9-B1EB-CFB4067D91D8}" type="presOf" srcId="{5FD7A515-BD2F-4036-BD6E-548F63D02697}" destId="{5F1AD8C8-AA43-49B5-A225-818058DDE2E6}" srcOrd="0" destOrd="0" presId="urn:microsoft.com/office/officeart/2005/8/layout/list1"/>
    <dgm:cxn modelId="{C77F69D2-3740-41A9-9C93-039C994AACD4}" type="presOf" srcId="{5FD7A515-BD2F-4036-BD6E-548F63D02697}" destId="{59D3AF4B-3E63-4D09-B767-A9879D480255}" srcOrd="1" destOrd="0" presId="urn:microsoft.com/office/officeart/2005/8/layout/list1"/>
    <dgm:cxn modelId="{A4A90CE6-DD16-4A43-98EA-4B3A884141C7}" srcId="{B39DECDC-2938-448C-BD4A-A19CE7ADDE26}" destId="{79CD15E7-1BA2-4646-9E0B-9BB32AA3337C}" srcOrd="2" destOrd="0" parTransId="{F9C71693-5ECB-44A0-972A-DFB07066760B}" sibTransId="{A94E648B-EEB6-42F9-92B4-5893356F6C33}"/>
    <dgm:cxn modelId="{9D06BE27-089F-4C84-9D38-75C036B78FFB}" type="presParOf" srcId="{2648C46E-91C2-46F4-A76B-95FF6E323628}" destId="{E3D09F84-6FF0-40C2-A598-F67B9E084D32}" srcOrd="0" destOrd="0" presId="urn:microsoft.com/office/officeart/2005/8/layout/list1"/>
    <dgm:cxn modelId="{9EF9B347-AA10-4C67-ADCC-2A45D60A86D3}" type="presParOf" srcId="{E3D09F84-6FF0-40C2-A598-F67B9E084D32}" destId="{416D1319-B3ED-4271-9BAC-FDB4F5BAEA1A}" srcOrd="0" destOrd="0" presId="urn:microsoft.com/office/officeart/2005/8/layout/list1"/>
    <dgm:cxn modelId="{7EAEE597-3F19-4E89-B459-0C3C12FCD035}" type="presParOf" srcId="{E3D09F84-6FF0-40C2-A598-F67B9E084D32}" destId="{4C7F1380-AA67-4996-8121-F63C1A204A86}" srcOrd="1" destOrd="0" presId="urn:microsoft.com/office/officeart/2005/8/layout/list1"/>
    <dgm:cxn modelId="{E592DF6B-099E-4A8E-AB9D-960F597B2A49}" type="presParOf" srcId="{2648C46E-91C2-46F4-A76B-95FF6E323628}" destId="{E222EC5A-28DB-49EB-9FA7-BB195A97E5D4}" srcOrd="1" destOrd="0" presId="urn:microsoft.com/office/officeart/2005/8/layout/list1"/>
    <dgm:cxn modelId="{5A1B0A96-B6BF-41DB-833C-43297D1812F5}" type="presParOf" srcId="{2648C46E-91C2-46F4-A76B-95FF6E323628}" destId="{55A88837-3A73-44B3-9FEC-C33EBFF46703}" srcOrd="2" destOrd="0" presId="urn:microsoft.com/office/officeart/2005/8/layout/list1"/>
    <dgm:cxn modelId="{D012AA97-EDE9-4610-AB9C-8A82FF39130F}" type="presParOf" srcId="{2648C46E-91C2-46F4-A76B-95FF6E323628}" destId="{B146AFC3-2864-4B8C-B6E9-40BDED9A5E89}" srcOrd="3" destOrd="0" presId="urn:microsoft.com/office/officeart/2005/8/layout/list1"/>
    <dgm:cxn modelId="{C3CFB0A5-D6FB-45FC-A8BF-2539E8E2664B}" type="presParOf" srcId="{2648C46E-91C2-46F4-A76B-95FF6E323628}" destId="{52684DFE-371F-4921-8756-52862B615C01}" srcOrd="4" destOrd="0" presId="urn:microsoft.com/office/officeart/2005/8/layout/list1"/>
    <dgm:cxn modelId="{F7D5A587-531F-4FC7-AAB6-BC791225E16B}" type="presParOf" srcId="{52684DFE-371F-4921-8756-52862B615C01}" destId="{5F1AD8C8-AA43-49B5-A225-818058DDE2E6}" srcOrd="0" destOrd="0" presId="urn:microsoft.com/office/officeart/2005/8/layout/list1"/>
    <dgm:cxn modelId="{1D0FF0C8-5462-4DDC-BAC4-818985F8515F}" type="presParOf" srcId="{52684DFE-371F-4921-8756-52862B615C01}" destId="{59D3AF4B-3E63-4D09-B767-A9879D480255}" srcOrd="1" destOrd="0" presId="urn:microsoft.com/office/officeart/2005/8/layout/list1"/>
    <dgm:cxn modelId="{8427D178-2BA4-42B8-8708-07394E7EB915}" type="presParOf" srcId="{2648C46E-91C2-46F4-A76B-95FF6E323628}" destId="{E7A07B84-070D-41C5-BDF2-D32D67F1E89D}" srcOrd="5" destOrd="0" presId="urn:microsoft.com/office/officeart/2005/8/layout/list1"/>
    <dgm:cxn modelId="{2C458816-EAA3-40EF-A8CF-5E65C06F4FF4}" type="presParOf" srcId="{2648C46E-91C2-46F4-A76B-95FF6E323628}" destId="{4AEFC77C-2622-40D3-A557-D292BD4F1EFE}" srcOrd="6" destOrd="0" presId="urn:microsoft.com/office/officeart/2005/8/layout/list1"/>
    <dgm:cxn modelId="{5BA09A00-40E4-4F77-BB21-61902DC30142}" type="presParOf" srcId="{2648C46E-91C2-46F4-A76B-95FF6E323628}" destId="{03496906-043A-49DF-8AE0-10A0E117E2FC}" srcOrd="7" destOrd="0" presId="urn:microsoft.com/office/officeart/2005/8/layout/list1"/>
    <dgm:cxn modelId="{DF03B9B7-E9A2-4BF2-8468-25FD12191412}" type="presParOf" srcId="{2648C46E-91C2-46F4-A76B-95FF6E323628}" destId="{BF198806-B312-4C61-A9D0-241989C30D00}" srcOrd="8" destOrd="0" presId="urn:microsoft.com/office/officeart/2005/8/layout/list1"/>
    <dgm:cxn modelId="{677E907C-4D25-4634-8646-AC24B8D3C2FE}" type="presParOf" srcId="{BF198806-B312-4C61-A9D0-241989C30D00}" destId="{EBDD9936-5E50-45DA-B7E0-9F6ECB937492}" srcOrd="0" destOrd="0" presId="urn:microsoft.com/office/officeart/2005/8/layout/list1"/>
    <dgm:cxn modelId="{539B1F33-C980-4B31-9D90-F7BE997EA662}" type="presParOf" srcId="{BF198806-B312-4C61-A9D0-241989C30D00}" destId="{7CF1488B-0AF3-4D04-8A57-3195C40EE9A2}" srcOrd="1" destOrd="0" presId="urn:microsoft.com/office/officeart/2005/8/layout/list1"/>
    <dgm:cxn modelId="{F77461A4-52F0-4F7E-ABD6-4399248E6E9A}" type="presParOf" srcId="{2648C46E-91C2-46F4-A76B-95FF6E323628}" destId="{92F9A99C-F69E-4385-AAF8-25D4FCCA175A}" srcOrd="9" destOrd="0" presId="urn:microsoft.com/office/officeart/2005/8/layout/list1"/>
    <dgm:cxn modelId="{D49D4249-AC66-4CA3-88CF-547F1130F599}" type="presParOf" srcId="{2648C46E-91C2-46F4-A76B-95FF6E323628}" destId="{B54015C7-4440-42F9-BB64-2E70A1E542E1}"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3E2A95-B9C6-41F9-8059-06763B74E1DA}"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BA85DC27-D2D2-478F-B548-44FD3676D8AE}">
      <dgm:prSet phldrT="[文本]">
        <dgm:style>
          <a:lnRef idx="0">
            <a:schemeClr val="accent2"/>
          </a:lnRef>
          <a:fillRef idx="3">
            <a:schemeClr val="accent2"/>
          </a:fillRef>
          <a:effectRef idx="3">
            <a:schemeClr val="accent2"/>
          </a:effectRef>
          <a:fontRef idx="minor">
            <a:schemeClr val="lt1"/>
          </a:fontRef>
        </dgm:style>
      </dgm:prSet>
      <dgm:spPr/>
      <dgm:t>
        <a:bodyPr vert="vert"/>
        <a:lstStyle/>
        <a:p>
          <a:pPr>
            <a:lnSpc>
              <a:spcPct val="100000"/>
            </a:lnSpc>
          </a:pPr>
          <a:r>
            <a:rPr lang="zh-CN" altLang="en-US" b="1" dirty="0"/>
            <a:t>坚定理想信念</a:t>
          </a:r>
        </a:p>
      </dgm:t>
    </dgm:pt>
    <dgm:pt modelId="{62C51443-7D31-4DFC-A477-59715B7E9DA7}" type="parTrans" cxnId="{41C08B1E-1BD8-4D92-8225-5EAD2CA09A14}">
      <dgm:prSet/>
      <dgm:spPr/>
      <dgm:t>
        <a:bodyPr/>
        <a:lstStyle/>
        <a:p>
          <a:endParaRPr lang="zh-CN" altLang="en-US"/>
        </a:p>
      </dgm:t>
    </dgm:pt>
    <dgm:pt modelId="{33D585B2-FFA1-4E8D-977A-CABB78BF44C9}" type="sibTrans" cxnId="{41C08B1E-1BD8-4D92-8225-5EAD2CA09A14}">
      <dgm:prSet/>
      <dgm:spPr/>
      <dgm:t>
        <a:bodyPr/>
        <a:lstStyle/>
        <a:p>
          <a:endParaRPr lang="zh-CN" altLang="en-US"/>
        </a:p>
      </dgm:t>
    </dgm:pt>
    <dgm:pt modelId="{BC4800F2-411E-48E5-BD2D-E71BFC812153}">
      <dgm:prSet phldrT="[文本]"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1600" b="1" dirty="0"/>
            <a:t>找准理想与现实的坐标</a:t>
          </a:r>
        </a:p>
      </dgm:t>
    </dgm:pt>
    <dgm:pt modelId="{6703D7EC-F4F4-4E39-A65B-D4EB9D9CAA03}" type="parTrans" cxnId="{8D96946F-F8F2-49F2-BC2B-202952C8D232}">
      <dgm:prSet/>
      <dgm:spPr/>
      <dgm:t>
        <a:bodyPr/>
        <a:lstStyle/>
        <a:p>
          <a:endParaRPr lang="zh-CN" altLang="en-US"/>
        </a:p>
      </dgm:t>
    </dgm:pt>
    <dgm:pt modelId="{DFF3E91B-7DE2-4883-8577-C4C4D84A1C6B}" type="sibTrans" cxnId="{8D96946F-F8F2-49F2-BC2B-202952C8D232}">
      <dgm:prSet/>
      <dgm:spPr/>
      <dgm:t>
        <a:bodyPr/>
        <a:lstStyle/>
        <a:p>
          <a:endParaRPr lang="zh-CN" altLang="en-US"/>
        </a:p>
      </dgm:t>
    </dgm:pt>
    <dgm:pt modelId="{8D243B57-061F-4172-AFD9-BDD2373D3AF3}">
      <dgm:prSet phldrT="[文本]"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1600" b="1" dirty="0"/>
            <a:t>摆正国家与个人的位置</a:t>
          </a:r>
        </a:p>
      </dgm:t>
    </dgm:pt>
    <dgm:pt modelId="{D49938AF-4AC5-4CE3-9117-31EC60A46226}" type="parTrans" cxnId="{D8052717-433D-4B07-9F93-BB230E7B3EF4}">
      <dgm:prSet/>
      <dgm:spPr/>
      <dgm:t>
        <a:bodyPr/>
        <a:lstStyle/>
        <a:p>
          <a:endParaRPr lang="zh-CN" altLang="en-US"/>
        </a:p>
      </dgm:t>
    </dgm:pt>
    <dgm:pt modelId="{16A79E89-1FBE-4CB0-8960-AF91A2306A42}" type="sibTrans" cxnId="{D8052717-433D-4B07-9F93-BB230E7B3EF4}">
      <dgm:prSet/>
      <dgm:spPr/>
      <dgm:t>
        <a:bodyPr/>
        <a:lstStyle/>
        <a:p>
          <a:endParaRPr lang="zh-CN" altLang="en-US"/>
        </a:p>
      </dgm:t>
    </dgm:pt>
    <dgm:pt modelId="{1D9F5982-A9F3-474D-9286-CEBF830D3219}">
      <dgm:prSet phldrT="[文本]"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1600" b="1" dirty="0"/>
            <a:t>解决当前与长远的矛盾</a:t>
          </a:r>
        </a:p>
      </dgm:t>
    </dgm:pt>
    <dgm:pt modelId="{C9A555FA-4F0E-4C9D-BB65-681790E98EF4}" type="parTrans" cxnId="{3502AC1A-44FD-4B0A-88F6-1D4B67892FCD}">
      <dgm:prSet/>
      <dgm:spPr/>
      <dgm:t>
        <a:bodyPr/>
        <a:lstStyle/>
        <a:p>
          <a:endParaRPr lang="zh-CN" altLang="en-US"/>
        </a:p>
      </dgm:t>
    </dgm:pt>
    <dgm:pt modelId="{E96FB503-E83A-4E4D-A290-90E04852BB0C}" type="sibTrans" cxnId="{3502AC1A-44FD-4B0A-88F6-1D4B67892FCD}">
      <dgm:prSet/>
      <dgm:spPr/>
      <dgm:t>
        <a:bodyPr/>
        <a:lstStyle/>
        <a:p>
          <a:endParaRPr lang="zh-CN" altLang="en-US"/>
        </a:p>
      </dgm:t>
    </dgm:pt>
    <dgm:pt modelId="{1C004487-65B8-4CAE-A312-72D2228D0CC7}">
      <dgm:prSet custT="1">
        <dgm:style>
          <a:lnRef idx="0">
            <a:schemeClr val="accent3"/>
          </a:lnRef>
          <a:fillRef idx="3">
            <a:schemeClr val="accent3"/>
          </a:fillRef>
          <a:effectRef idx="3">
            <a:schemeClr val="accent3"/>
          </a:effectRef>
          <a:fontRef idx="minor">
            <a:schemeClr val="lt1"/>
          </a:fontRef>
        </dgm:style>
      </dgm:prSet>
      <dgm:spPr/>
      <dgm:t>
        <a:bodyPr/>
        <a:lstStyle/>
        <a:p>
          <a:r>
            <a:rPr lang="zh-CN" altLang="en-US" sz="1600" b="1" dirty="0"/>
            <a:t>处理修养与专业的关系</a:t>
          </a:r>
        </a:p>
      </dgm:t>
    </dgm:pt>
    <dgm:pt modelId="{65174279-E9CD-4C8E-800F-381E87216925}" type="parTrans" cxnId="{699F536E-16DA-4314-B58E-A7DCD6879A19}">
      <dgm:prSet/>
      <dgm:spPr/>
      <dgm:t>
        <a:bodyPr/>
        <a:lstStyle/>
        <a:p>
          <a:endParaRPr lang="zh-CN" altLang="en-US"/>
        </a:p>
      </dgm:t>
    </dgm:pt>
    <dgm:pt modelId="{AEA30533-3648-4FA2-9F0F-62A6719D0CC6}" type="sibTrans" cxnId="{699F536E-16DA-4314-B58E-A7DCD6879A19}">
      <dgm:prSet/>
      <dgm:spPr/>
      <dgm:t>
        <a:bodyPr/>
        <a:lstStyle/>
        <a:p>
          <a:endParaRPr lang="zh-CN" altLang="en-US"/>
        </a:p>
      </dgm:t>
    </dgm:pt>
    <dgm:pt modelId="{61C39543-8285-4D28-85D7-5053E785DA5F}" type="pres">
      <dgm:prSet presAssocID="{CD3E2A95-B9C6-41F9-8059-06763B74E1DA}" presName="Name0" presStyleCnt="0">
        <dgm:presLayoutVars>
          <dgm:chPref val="1"/>
          <dgm:dir/>
          <dgm:animOne val="branch"/>
          <dgm:animLvl val="lvl"/>
          <dgm:resizeHandles val="exact"/>
        </dgm:presLayoutVars>
      </dgm:prSet>
      <dgm:spPr/>
    </dgm:pt>
    <dgm:pt modelId="{738AA398-E272-4729-BF57-B18405FCC523}" type="pres">
      <dgm:prSet presAssocID="{BA85DC27-D2D2-478F-B548-44FD3676D8AE}" presName="root1" presStyleCnt="0"/>
      <dgm:spPr/>
    </dgm:pt>
    <dgm:pt modelId="{3D3F6628-4628-4F70-988B-04352F17EB2C}" type="pres">
      <dgm:prSet presAssocID="{BA85DC27-D2D2-478F-B548-44FD3676D8AE}" presName="LevelOneTextNode" presStyleLbl="node0" presStyleIdx="0" presStyleCnt="1" custLinFactNeighborX="-60428" custLinFactNeighborY="2761">
        <dgm:presLayoutVars>
          <dgm:chPref val="3"/>
        </dgm:presLayoutVars>
      </dgm:prSet>
      <dgm:spPr/>
    </dgm:pt>
    <dgm:pt modelId="{A1976C83-9066-4197-9E0B-36934F8802E7}" type="pres">
      <dgm:prSet presAssocID="{BA85DC27-D2D2-478F-B548-44FD3676D8AE}" presName="level2hierChild" presStyleCnt="0"/>
      <dgm:spPr/>
    </dgm:pt>
    <dgm:pt modelId="{458E23D1-36B2-457D-9BF3-26AA762DBFE5}" type="pres">
      <dgm:prSet presAssocID="{6703D7EC-F4F4-4E39-A65B-D4EB9D9CAA03}" presName="conn2-1" presStyleLbl="parChTrans1D2" presStyleIdx="0" presStyleCnt="4"/>
      <dgm:spPr/>
    </dgm:pt>
    <dgm:pt modelId="{D43E043D-56E5-442E-9C86-078FBE704EB7}" type="pres">
      <dgm:prSet presAssocID="{6703D7EC-F4F4-4E39-A65B-D4EB9D9CAA03}" presName="connTx" presStyleLbl="parChTrans1D2" presStyleIdx="0" presStyleCnt="4"/>
      <dgm:spPr/>
    </dgm:pt>
    <dgm:pt modelId="{919350AF-BFE3-47CC-B708-13CA186374D7}" type="pres">
      <dgm:prSet presAssocID="{BC4800F2-411E-48E5-BD2D-E71BFC812153}" presName="root2" presStyleCnt="0"/>
      <dgm:spPr/>
    </dgm:pt>
    <dgm:pt modelId="{06F22074-C9A1-47F8-A5BF-0BA3BEED89D9}" type="pres">
      <dgm:prSet presAssocID="{BC4800F2-411E-48E5-BD2D-E71BFC812153}" presName="LevelTwoTextNode" presStyleLbl="node2" presStyleIdx="0" presStyleCnt="4" custScaleX="232903">
        <dgm:presLayoutVars>
          <dgm:chPref val="3"/>
        </dgm:presLayoutVars>
      </dgm:prSet>
      <dgm:spPr/>
    </dgm:pt>
    <dgm:pt modelId="{E30F6FB2-740D-4FD9-BA89-FBEBDDCBF488}" type="pres">
      <dgm:prSet presAssocID="{BC4800F2-411E-48E5-BD2D-E71BFC812153}" presName="level3hierChild" presStyleCnt="0"/>
      <dgm:spPr/>
    </dgm:pt>
    <dgm:pt modelId="{6B2CEF6D-4AC1-4CE8-BAE5-2AB470606AC6}" type="pres">
      <dgm:prSet presAssocID="{D49938AF-4AC5-4CE3-9117-31EC60A46226}" presName="conn2-1" presStyleLbl="parChTrans1D2" presStyleIdx="1" presStyleCnt="4"/>
      <dgm:spPr/>
    </dgm:pt>
    <dgm:pt modelId="{549E1C35-7625-42FE-AC89-58B70A0650EA}" type="pres">
      <dgm:prSet presAssocID="{D49938AF-4AC5-4CE3-9117-31EC60A46226}" presName="connTx" presStyleLbl="parChTrans1D2" presStyleIdx="1" presStyleCnt="4"/>
      <dgm:spPr/>
    </dgm:pt>
    <dgm:pt modelId="{BD5E367D-4C53-45C9-AE57-5FE227F6ACE5}" type="pres">
      <dgm:prSet presAssocID="{8D243B57-061F-4172-AFD9-BDD2373D3AF3}" presName="root2" presStyleCnt="0"/>
      <dgm:spPr/>
    </dgm:pt>
    <dgm:pt modelId="{23C847D0-6319-4B15-BC47-C969C61B727B}" type="pres">
      <dgm:prSet presAssocID="{8D243B57-061F-4172-AFD9-BDD2373D3AF3}" presName="LevelTwoTextNode" presStyleLbl="node2" presStyleIdx="1" presStyleCnt="4" custScaleX="232903">
        <dgm:presLayoutVars>
          <dgm:chPref val="3"/>
        </dgm:presLayoutVars>
      </dgm:prSet>
      <dgm:spPr/>
    </dgm:pt>
    <dgm:pt modelId="{B9C62B1F-4F41-4EFB-B28C-64692EF62A44}" type="pres">
      <dgm:prSet presAssocID="{8D243B57-061F-4172-AFD9-BDD2373D3AF3}" presName="level3hierChild" presStyleCnt="0"/>
      <dgm:spPr/>
    </dgm:pt>
    <dgm:pt modelId="{CCA67E8B-91D3-4931-BC68-084DEB35CD59}" type="pres">
      <dgm:prSet presAssocID="{C9A555FA-4F0E-4C9D-BB65-681790E98EF4}" presName="conn2-1" presStyleLbl="parChTrans1D2" presStyleIdx="2" presStyleCnt="4"/>
      <dgm:spPr/>
    </dgm:pt>
    <dgm:pt modelId="{41D73ABA-E04A-418C-9C28-9501FE0A9F15}" type="pres">
      <dgm:prSet presAssocID="{C9A555FA-4F0E-4C9D-BB65-681790E98EF4}" presName="connTx" presStyleLbl="parChTrans1D2" presStyleIdx="2" presStyleCnt="4"/>
      <dgm:spPr/>
    </dgm:pt>
    <dgm:pt modelId="{0E26BB98-64B5-415D-B797-ECB6FCE31962}" type="pres">
      <dgm:prSet presAssocID="{1D9F5982-A9F3-474D-9286-CEBF830D3219}" presName="root2" presStyleCnt="0"/>
      <dgm:spPr/>
    </dgm:pt>
    <dgm:pt modelId="{8AD28BBB-4A20-468F-AA05-30C59DFB28E8}" type="pres">
      <dgm:prSet presAssocID="{1D9F5982-A9F3-474D-9286-CEBF830D3219}" presName="LevelTwoTextNode" presStyleLbl="node2" presStyleIdx="2" presStyleCnt="4" custScaleX="232903">
        <dgm:presLayoutVars>
          <dgm:chPref val="3"/>
        </dgm:presLayoutVars>
      </dgm:prSet>
      <dgm:spPr/>
    </dgm:pt>
    <dgm:pt modelId="{F163E77C-D241-4686-A51C-68950CB6904E}" type="pres">
      <dgm:prSet presAssocID="{1D9F5982-A9F3-474D-9286-CEBF830D3219}" presName="level3hierChild" presStyleCnt="0"/>
      <dgm:spPr/>
    </dgm:pt>
    <dgm:pt modelId="{DC80703A-8062-4773-B81F-3D09F549CCA8}" type="pres">
      <dgm:prSet presAssocID="{65174279-E9CD-4C8E-800F-381E87216925}" presName="conn2-1" presStyleLbl="parChTrans1D2" presStyleIdx="3" presStyleCnt="4"/>
      <dgm:spPr/>
    </dgm:pt>
    <dgm:pt modelId="{C1F37FF1-2F12-45A4-8BDE-DC9298782B75}" type="pres">
      <dgm:prSet presAssocID="{65174279-E9CD-4C8E-800F-381E87216925}" presName="connTx" presStyleLbl="parChTrans1D2" presStyleIdx="3" presStyleCnt="4"/>
      <dgm:spPr/>
    </dgm:pt>
    <dgm:pt modelId="{5FBF4A16-D3D4-4A59-9004-40E0FECD7480}" type="pres">
      <dgm:prSet presAssocID="{1C004487-65B8-4CAE-A312-72D2228D0CC7}" presName="root2" presStyleCnt="0"/>
      <dgm:spPr/>
    </dgm:pt>
    <dgm:pt modelId="{7FC704C3-F164-4E6F-A95C-98AB7743D7F9}" type="pres">
      <dgm:prSet presAssocID="{1C004487-65B8-4CAE-A312-72D2228D0CC7}" presName="LevelTwoTextNode" presStyleLbl="node2" presStyleIdx="3" presStyleCnt="4" custScaleX="232903">
        <dgm:presLayoutVars>
          <dgm:chPref val="3"/>
        </dgm:presLayoutVars>
      </dgm:prSet>
      <dgm:spPr/>
    </dgm:pt>
    <dgm:pt modelId="{22E3133A-2095-4DBD-BFAC-8435B55EEF57}" type="pres">
      <dgm:prSet presAssocID="{1C004487-65B8-4CAE-A312-72D2228D0CC7}" presName="level3hierChild" presStyleCnt="0"/>
      <dgm:spPr/>
    </dgm:pt>
  </dgm:ptLst>
  <dgm:cxnLst>
    <dgm:cxn modelId="{D04A530C-3152-4848-8FF6-D520A0001836}" type="presOf" srcId="{8D243B57-061F-4172-AFD9-BDD2373D3AF3}" destId="{23C847D0-6319-4B15-BC47-C969C61B727B}" srcOrd="0" destOrd="0" presId="urn:microsoft.com/office/officeart/2008/layout/HorizontalMultiLevelHierarchy"/>
    <dgm:cxn modelId="{FF1F8112-25AE-4F7A-8484-9EA38BFD1D9D}" type="presOf" srcId="{BA85DC27-D2D2-478F-B548-44FD3676D8AE}" destId="{3D3F6628-4628-4F70-988B-04352F17EB2C}" srcOrd="0" destOrd="0" presId="urn:microsoft.com/office/officeart/2008/layout/HorizontalMultiLevelHierarchy"/>
    <dgm:cxn modelId="{D8052717-433D-4B07-9F93-BB230E7B3EF4}" srcId="{BA85DC27-D2D2-478F-B548-44FD3676D8AE}" destId="{8D243B57-061F-4172-AFD9-BDD2373D3AF3}" srcOrd="1" destOrd="0" parTransId="{D49938AF-4AC5-4CE3-9117-31EC60A46226}" sibTransId="{16A79E89-1FBE-4CB0-8960-AF91A2306A42}"/>
    <dgm:cxn modelId="{3502AC1A-44FD-4B0A-88F6-1D4B67892FCD}" srcId="{BA85DC27-D2D2-478F-B548-44FD3676D8AE}" destId="{1D9F5982-A9F3-474D-9286-CEBF830D3219}" srcOrd="2" destOrd="0" parTransId="{C9A555FA-4F0E-4C9D-BB65-681790E98EF4}" sibTransId="{E96FB503-E83A-4E4D-A290-90E04852BB0C}"/>
    <dgm:cxn modelId="{41C08B1E-1BD8-4D92-8225-5EAD2CA09A14}" srcId="{CD3E2A95-B9C6-41F9-8059-06763B74E1DA}" destId="{BA85DC27-D2D2-478F-B548-44FD3676D8AE}" srcOrd="0" destOrd="0" parTransId="{62C51443-7D31-4DFC-A477-59715B7E9DA7}" sibTransId="{33D585B2-FFA1-4E8D-977A-CABB78BF44C9}"/>
    <dgm:cxn modelId="{85E6D328-E773-4049-B4A5-2F75A22A3A00}" type="presOf" srcId="{CD3E2A95-B9C6-41F9-8059-06763B74E1DA}" destId="{61C39543-8285-4D28-85D7-5053E785DA5F}" srcOrd="0" destOrd="0" presId="urn:microsoft.com/office/officeart/2008/layout/HorizontalMultiLevelHierarchy"/>
    <dgm:cxn modelId="{05D0652A-DA98-4918-B756-5A2260D06E16}" type="presOf" srcId="{65174279-E9CD-4C8E-800F-381E87216925}" destId="{C1F37FF1-2F12-45A4-8BDE-DC9298782B75}" srcOrd="1" destOrd="0" presId="urn:microsoft.com/office/officeart/2008/layout/HorizontalMultiLevelHierarchy"/>
    <dgm:cxn modelId="{4E588633-5B18-44C6-B3DD-3927EA3381D6}" type="presOf" srcId="{C9A555FA-4F0E-4C9D-BB65-681790E98EF4}" destId="{41D73ABA-E04A-418C-9C28-9501FE0A9F15}" srcOrd="1" destOrd="0" presId="urn:microsoft.com/office/officeart/2008/layout/HorizontalMultiLevelHierarchy"/>
    <dgm:cxn modelId="{227A3C38-3556-4C3B-9114-6D06138EA33E}" type="presOf" srcId="{65174279-E9CD-4C8E-800F-381E87216925}" destId="{DC80703A-8062-4773-B81F-3D09F549CCA8}" srcOrd="0" destOrd="0" presId="urn:microsoft.com/office/officeart/2008/layout/HorizontalMultiLevelHierarchy"/>
    <dgm:cxn modelId="{EC51F15E-D99A-4158-AAAA-662B2A464903}" type="presOf" srcId="{6703D7EC-F4F4-4E39-A65B-D4EB9D9CAA03}" destId="{458E23D1-36B2-457D-9BF3-26AA762DBFE5}" srcOrd="0" destOrd="0" presId="urn:microsoft.com/office/officeart/2008/layout/HorizontalMultiLevelHierarchy"/>
    <dgm:cxn modelId="{F2EBB246-9B41-45B1-9F16-9D9440A4C57F}" type="presOf" srcId="{1D9F5982-A9F3-474D-9286-CEBF830D3219}" destId="{8AD28BBB-4A20-468F-AA05-30C59DFB28E8}" srcOrd="0" destOrd="0" presId="urn:microsoft.com/office/officeart/2008/layout/HorizontalMultiLevelHierarchy"/>
    <dgm:cxn modelId="{4082B669-0148-44CF-9645-BA13592C39B1}" type="presOf" srcId="{C9A555FA-4F0E-4C9D-BB65-681790E98EF4}" destId="{CCA67E8B-91D3-4931-BC68-084DEB35CD59}" srcOrd="0" destOrd="0" presId="urn:microsoft.com/office/officeart/2008/layout/HorizontalMultiLevelHierarchy"/>
    <dgm:cxn modelId="{699F536E-16DA-4314-B58E-A7DCD6879A19}" srcId="{BA85DC27-D2D2-478F-B548-44FD3676D8AE}" destId="{1C004487-65B8-4CAE-A312-72D2228D0CC7}" srcOrd="3" destOrd="0" parTransId="{65174279-E9CD-4C8E-800F-381E87216925}" sibTransId="{AEA30533-3648-4FA2-9F0F-62A6719D0CC6}"/>
    <dgm:cxn modelId="{8D96946F-F8F2-49F2-BC2B-202952C8D232}" srcId="{BA85DC27-D2D2-478F-B548-44FD3676D8AE}" destId="{BC4800F2-411E-48E5-BD2D-E71BFC812153}" srcOrd="0" destOrd="0" parTransId="{6703D7EC-F4F4-4E39-A65B-D4EB9D9CAA03}" sibTransId="{DFF3E91B-7DE2-4883-8577-C4C4D84A1C6B}"/>
    <dgm:cxn modelId="{38F1465A-7377-4BC1-9C75-0A1ABBE7C1C8}" type="presOf" srcId="{6703D7EC-F4F4-4E39-A65B-D4EB9D9CAA03}" destId="{D43E043D-56E5-442E-9C86-078FBE704EB7}" srcOrd="1" destOrd="0" presId="urn:microsoft.com/office/officeart/2008/layout/HorizontalMultiLevelHierarchy"/>
    <dgm:cxn modelId="{F97059A7-6A33-43CD-9027-FD1A64CDFFCE}" type="presOf" srcId="{D49938AF-4AC5-4CE3-9117-31EC60A46226}" destId="{6B2CEF6D-4AC1-4CE8-BAE5-2AB470606AC6}" srcOrd="0" destOrd="0" presId="urn:microsoft.com/office/officeart/2008/layout/HorizontalMultiLevelHierarchy"/>
    <dgm:cxn modelId="{2DFA63AA-EF4C-4B0D-83DB-75DC6E843C56}" type="presOf" srcId="{1C004487-65B8-4CAE-A312-72D2228D0CC7}" destId="{7FC704C3-F164-4E6F-A95C-98AB7743D7F9}" srcOrd="0" destOrd="0" presId="urn:microsoft.com/office/officeart/2008/layout/HorizontalMultiLevelHierarchy"/>
    <dgm:cxn modelId="{5BA082B6-3255-43FF-AC49-8E97CD6C74F9}" type="presOf" srcId="{D49938AF-4AC5-4CE3-9117-31EC60A46226}" destId="{549E1C35-7625-42FE-AC89-58B70A0650EA}" srcOrd="1" destOrd="0" presId="urn:microsoft.com/office/officeart/2008/layout/HorizontalMultiLevelHierarchy"/>
    <dgm:cxn modelId="{DE8D20DE-3637-4678-8DAC-10B27715DE8B}" type="presOf" srcId="{BC4800F2-411E-48E5-BD2D-E71BFC812153}" destId="{06F22074-C9A1-47F8-A5BF-0BA3BEED89D9}" srcOrd="0" destOrd="0" presId="urn:microsoft.com/office/officeart/2008/layout/HorizontalMultiLevelHierarchy"/>
    <dgm:cxn modelId="{663CF214-8848-4528-B9BC-CAC2FB0FD867}" type="presParOf" srcId="{61C39543-8285-4D28-85D7-5053E785DA5F}" destId="{738AA398-E272-4729-BF57-B18405FCC523}" srcOrd="0" destOrd="0" presId="urn:microsoft.com/office/officeart/2008/layout/HorizontalMultiLevelHierarchy"/>
    <dgm:cxn modelId="{90763CBB-484E-40F3-9BAC-AEA4CEBCF9ED}" type="presParOf" srcId="{738AA398-E272-4729-BF57-B18405FCC523}" destId="{3D3F6628-4628-4F70-988B-04352F17EB2C}" srcOrd="0" destOrd="0" presId="urn:microsoft.com/office/officeart/2008/layout/HorizontalMultiLevelHierarchy"/>
    <dgm:cxn modelId="{BD8B8536-5037-4583-BAC1-577240DC85CA}" type="presParOf" srcId="{738AA398-E272-4729-BF57-B18405FCC523}" destId="{A1976C83-9066-4197-9E0B-36934F8802E7}" srcOrd="1" destOrd="0" presId="urn:microsoft.com/office/officeart/2008/layout/HorizontalMultiLevelHierarchy"/>
    <dgm:cxn modelId="{CC9369EE-0761-49F6-AB1D-BB45AC645074}" type="presParOf" srcId="{A1976C83-9066-4197-9E0B-36934F8802E7}" destId="{458E23D1-36B2-457D-9BF3-26AA762DBFE5}" srcOrd="0" destOrd="0" presId="urn:microsoft.com/office/officeart/2008/layout/HorizontalMultiLevelHierarchy"/>
    <dgm:cxn modelId="{A7EA626C-1990-4D7B-805D-9B0E1536FB96}" type="presParOf" srcId="{458E23D1-36B2-457D-9BF3-26AA762DBFE5}" destId="{D43E043D-56E5-442E-9C86-078FBE704EB7}" srcOrd="0" destOrd="0" presId="urn:microsoft.com/office/officeart/2008/layout/HorizontalMultiLevelHierarchy"/>
    <dgm:cxn modelId="{E2441D72-2DDC-4491-8C9D-FD1971C29874}" type="presParOf" srcId="{A1976C83-9066-4197-9E0B-36934F8802E7}" destId="{919350AF-BFE3-47CC-B708-13CA186374D7}" srcOrd="1" destOrd="0" presId="urn:microsoft.com/office/officeart/2008/layout/HorizontalMultiLevelHierarchy"/>
    <dgm:cxn modelId="{59DEDC5E-72E7-4200-9C23-9584E4D346C8}" type="presParOf" srcId="{919350AF-BFE3-47CC-B708-13CA186374D7}" destId="{06F22074-C9A1-47F8-A5BF-0BA3BEED89D9}" srcOrd="0" destOrd="0" presId="urn:microsoft.com/office/officeart/2008/layout/HorizontalMultiLevelHierarchy"/>
    <dgm:cxn modelId="{974BDB05-A555-4E4F-9F40-2C590F4FB466}" type="presParOf" srcId="{919350AF-BFE3-47CC-B708-13CA186374D7}" destId="{E30F6FB2-740D-4FD9-BA89-FBEBDDCBF488}" srcOrd="1" destOrd="0" presId="urn:microsoft.com/office/officeart/2008/layout/HorizontalMultiLevelHierarchy"/>
    <dgm:cxn modelId="{470194CE-C1EE-401C-A6B5-70602B2AF832}" type="presParOf" srcId="{A1976C83-9066-4197-9E0B-36934F8802E7}" destId="{6B2CEF6D-4AC1-4CE8-BAE5-2AB470606AC6}" srcOrd="2" destOrd="0" presId="urn:microsoft.com/office/officeart/2008/layout/HorizontalMultiLevelHierarchy"/>
    <dgm:cxn modelId="{D354C8A0-3D3C-4B12-AEE3-F47742461485}" type="presParOf" srcId="{6B2CEF6D-4AC1-4CE8-BAE5-2AB470606AC6}" destId="{549E1C35-7625-42FE-AC89-58B70A0650EA}" srcOrd="0" destOrd="0" presId="urn:microsoft.com/office/officeart/2008/layout/HorizontalMultiLevelHierarchy"/>
    <dgm:cxn modelId="{92B265E4-05AF-44EC-974A-0DAA234AABC9}" type="presParOf" srcId="{A1976C83-9066-4197-9E0B-36934F8802E7}" destId="{BD5E367D-4C53-45C9-AE57-5FE227F6ACE5}" srcOrd="3" destOrd="0" presId="urn:microsoft.com/office/officeart/2008/layout/HorizontalMultiLevelHierarchy"/>
    <dgm:cxn modelId="{A85B2B44-1AF5-496F-97F3-9E8F35C17335}" type="presParOf" srcId="{BD5E367D-4C53-45C9-AE57-5FE227F6ACE5}" destId="{23C847D0-6319-4B15-BC47-C969C61B727B}" srcOrd="0" destOrd="0" presId="urn:microsoft.com/office/officeart/2008/layout/HorizontalMultiLevelHierarchy"/>
    <dgm:cxn modelId="{22BD3F38-FAC8-4CBF-9A68-5EC9D1C31093}" type="presParOf" srcId="{BD5E367D-4C53-45C9-AE57-5FE227F6ACE5}" destId="{B9C62B1F-4F41-4EFB-B28C-64692EF62A44}" srcOrd="1" destOrd="0" presId="urn:microsoft.com/office/officeart/2008/layout/HorizontalMultiLevelHierarchy"/>
    <dgm:cxn modelId="{BB169551-57BC-4B50-88EE-EA3A85DA8AD8}" type="presParOf" srcId="{A1976C83-9066-4197-9E0B-36934F8802E7}" destId="{CCA67E8B-91D3-4931-BC68-084DEB35CD59}" srcOrd="4" destOrd="0" presId="urn:microsoft.com/office/officeart/2008/layout/HorizontalMultiLevelHierarchy"/>
    <dgm:cxn modelId="{C6CBB7CA-54AB-4F7F-8246-AFE6FBDD4367}" type="presParOf" srcId="{CCA67E8B-91D3-4931-BC68-084DEB35CD59}" destId="{41D73ABA-E04A-418C-9C28-9501FE0A9F15}" srcOrd="0" destOrd="0" presId="urn:microsoft.com/office/officeart/2008/layout/HorizontalMultiLevelHierarchy"/>
    <dgm:cxn modelId="{354B10C2-C98A-4E8F-91EE-19A6AC573A83}" type="presParOf" srcId="{A1976C83-9066-4197-9E0B-36934F8802E7}" destId="{0E26BB98-64B5-415D-B797-ECB6FCE31962}" srcOrd="5" destOrd="0" presId="urn:microsoft.com/office/officeart/2008/layout/HorizontalMultiLevelHierarchy"/>
    <dgm:cxn modelId="{41D76BCA-DB90-4E93-9E1E-E806DC8DD4C0}" type="presParOf" srcId="{0E26BB98-64B5-415D-B797-ECB6FCE31962}" destId="{8AD28BBB-4A20-468F-AA05-30C59DFB28E8}" srcOrd="0" destOrd="0" presId="urn:microsoft.com/office/officeart/2008/layout/HorizontalMultiLevelHierarchy"/>
    <dgm:cxn modelId="{A88E1063-3C50-4882-B082-E480C266345E}" type="presParOf" srcId="{0E26BB98-64B5-415D-B797-ECB6FCE31962}" destId="{F163E77C-D241-4686-A51C-68950CB6904E}" srcOrd="1" destOrd="0" presId="urn:microsoft.com/office/officeart/2008/layout/HorizontalMultiLevelHierarchy"/>
    <dgm:cxn modelId="{D66CF710-6D10-44A3-8D90-79B5C52EB442}" type="presParOf" srcId="{A1976C83-9066-4197-9E0B-36934F8802E7}" destId="{DC80703A-8062-4773-B81F-3D09F549CCA8}" srcOrd="6" destOrd="0" presId="urn:microsoft.com/office/officeart/2008/layout/HorizontalMultiLevelHierarchy"/>
    <dgm:cxn modelId="{8A4EBC65-C5E5-45AB-8CB7-4D861A1A350F}" type="presParOf" srcId="{DC80703A-8062-4773-B81F-3D09F549CCA8}" destId="{C1F37FF1-2F12-45A4-8BDE-DC9298782B75}" srcOrd="0" destOrd="0" presId="urn:microsoft.com/office/officeart/2008/layout/HorizontalMultiLevelHierarchy"/>
    <dgm:cxn modelId="{056FC7E8-318D-4126-A9E8-98A2C17C083F}" type="presParOf" srcId="{A1976C83-9066-4197-9E0B-36934F8802E7}" destId="{5FBF4A16-D3D4-4A59-9004-40E0FECD7480}" srcOrd="7" destOrd="0" presId="urn:microsoft.com/office/officeart/2008/layout/HorizontalMultiLevelHierarchy"/>
    <dgm:cxn modelId="{3193E07B-9323-4401-BF4E-053042AE4105}" type="presParOf" srcId="{5FBF4A16-D3D4-4A59-9004-40E0FECD7480}" destId="{7FC704C3-F164-4E6F-A95C-98AB7743D7F9}" srcOrd="0" destOrd="0" presId="urn:microsoft.com/office/officeart/2008/layout/HorizontalMultiLevelHierarchy"/>
    <dgm:cxn modelId="{F96A0CDD-A460-415C-A60A-58A767FB1155}" type="presParOf" srcId="{5FBF4A16-D3D4-4A59-9004-40E0FECD7480}" destId="{22E3133A-2095-4DBD-BFAC-8435B55EEF57}"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17BCF1F-5EDB-4924-B0CE-1FA385BE25A5}" type="doc">
      <dgm:prSet loTypeId="urn:microsoft.com/office/officeart/2008/layout/PictureAccentList" loCatId="list" qsTypeId="urn:microsoft.com/office/officeart/2005/8/quickstyle/simple1" qsCatId="simple" csTypeId="urn:microsoft.com/office/officeart/2005/8/colors/colorful3" csCatId="colorful" phldr="1"/>
      <dgm:spPr/>
      <dgm:t>
        <a:bodyPr/>
        <a:lstStyle/>
        <a:p>
          <a:endParaRPr lang="zh-CN" altLang="en-US"/>
        </a:p>
      </dgm:t>
    </dgm:pt>
    <dgm:pt modelId="{7B8468C3-DEAB-492B-98D1-5D985532F559}">
      <dgm:prSet phldrT="[文本]" custT="1">
        <dgm:style>
          <a:lnRef idx="0">
            <a:schemeClr val="accent2"/>
          </a:lnRef>
          <a:fillRef idx="3">
            <a:schemeClr val="accent2"/>
          </a:fillRef>
          <a:effectRef idx="3">
            <a:schemeClr val="accent2"/>
          </a:effectRef>
          <a:fontRef idx="minor">
            <a:schemeClr val="lt1"/>
          </a:fontRef>
        </dgm:style>
      </dgm:prSet>
      <dgm:spPr/>
      <dgm:t>
        <a:bodyPr/>
        <a:lstStyle/>
        <a:p>
          <a:r>
            <a:rPr lang="zh-CN" altLang="en-US" sz="1600" b="1" dirty="0"/>
            <a:t>奋斗与拼搏是年轻人的本色</a:t>
          </a:r>
        </a:p>
      </dgm:t>
    </dgm:pt>
    <dgm:pt modelId="{D05FEDC6-34C8-46A1-9786-F52BEA548AB7}" type="parTrans" cxnId="{922B7D17-8A1B-409A-A307-1EB8DEFABBAB}">
      <dgm:prSet/>
      <dgm:spPr/>
      <dgm:t>
        <a:bodyPr/>
        <a:lstStyle/>
        <a:p>
          <a:endParaRPr lang="zh-CN" altLang="en-US"/>
        </a:p>
      </dgm:t>
    </dgm:pt>
    <dgm:pt modelId="{B72CA095-639B-4372-981A-CD6C8D87C27D}" type="sibTrans" cxnId="{922B7D17-8A1B-409A-A307-1EB8DEFABBAB}">
      <dgm:prSet/>
      <dgm:spPr/>
      <dgm:t>
        <a:bodyPr/>
        <a:lstStyle/>
        <a:p>
          <a:endParaRPr lang="zh-CN" altLang="en-US"/>
        </a:p>
      </dgm:t>
    </dgm:pt>
    <dgm:pt modelId="{150833A8-942B-447F-963E-9D7E616B2B49}">
      <dgm:prSet phldrT="[文本]" custT="1"/>
      <dgm:spPr/>
      <dgm:t>
        <a:bodyPr/>
        <a:lstStyle/>
        <a:p>
          <a:r>
            <a:rPr lang="zh-CN" altLang="en-US" sz="1600" b="1" dirty="0"/>
            <a:t>不畏艰难  不怕挫折  不计得失</a:t>
          </a:r>
        </a:p>
      </dgm:t>
    </dgm:pt>
    <dgm:pt modelId="{F3A4C82B-767A-422A-9BC2-2AE475FA3A8D}" type="parTrans" cxnId="{CCDD76DA-6013-416C-89C5-E028A0CDE4C8}">
      <dgm:prSet/>
      <dgm:spPr/>
      <dgm:t>
        <a:bodyPr/>
        <a:lstStyle/>
        <a:p>
          <a:endParaRPr lang="zh-CN" altLang="en-US"/>
        </a:p>
      </dgm:t>
    </dgm:pt>
    <dgm:pt modelId="{D2D0FE07-A906-4EE6-BF7B-BC11EBE87642}" type="sibTrans" cxnId="{CCDD76DA-6013-416C-89C5-E028A0CDE4C8}">
      <dgm:prSet/>
      <dgm:spPr/>
      <dgm:t>
        <a:bodyPr/>
        <a:lstStyle/>
        <a:p>
          <a:endParaRPr lang="zh-CN" altLang="en-US"/>
        </a:p>
      </dgm:t>
    </dgm:pt>
    <dgm:pt modelId="{FB954F33-A7A2-4056-81FE-DF7786C9C542}">
      <dgm:prSet phldrT="[文本]" custT="1"/>
      <dgm:spPr/>
      <dgm:t>
        <a:bodyPr/>
        <a:lstStyle/>
        <a:p>
          <a:r>
            <a:rPr lang="zh-CN" altLang="en-US" sz="1600" b="1" dirty="0"/>
            <a:t>潜心钻研  广博学习  跨界交流  </a:t>
          </a:r>
        </a:p>
      </dgm:t>
    </dgm:pt>
    <dgm:pt modelId="{A571B277-4306-4070-8741-FC9892CC710B}" type="parTrans" cxnId="{8F962B88-C405-4A70-9A19-9CE7D3137D47}">
      <dgm:prSet/>
      <dgm:spPr/>
      <dgm:t>
        <a:bodyPr/>
        <a:lstStyle/>
        <a:p>
          <a:endParaRPr lang="zh-CN" altLang="en-US"/>
        </a:p>
      </dgm:t>
    </dgm:pt>
    <dgm:pt modelId="{80DA62AE-B935-46F6-846C-C16CA2517E3A}" type="sibTrans" cxnId="{8F962B88-C405-4A70-9A19-9CE7D3137D47}">
      <dgm:prSet/>
      <dgm:spPr/>
      <dgm:t>
        <a:bodyPr/>
        <a:lstStyle/>
        <a:p>
          <a:endParaRPr lang="zh-CN" altLang="en-US"/>
        </a:p>
      </dgm:t>
    </dgm:pt>
    <dgm:pt modelId="{45EA90EC-C90B-4796-B3B4-681B3222B3A1}">
      <dgm:prSet custT="1"/>
      <dgm:spPr/>
      <dgm:t>
        <a:bodyPr/>
        <a:lstStyle/>
        <a:p>
          <a:r>
            <a:rPr lang="zh-CN" altLang="en-US" sz="1600" b="1" dirty="0"/>
            <a:t>发现问题  分析问题  解决问题</a:t>
          </a:r>
        </a:p>
      </dgm:t>
    </dgm:pt>
    <dgm:pt modelId="{71B15889-3415-4D4B-AB75-0EA9452E5565}" type="parTrans" cxnId="{4B86E3E1-7380-4FD1-8394-766A494AB272}">
      <dgm:prSet/>
      <dgm:spPr/>
      <dgm:t>
        <a:bodyPr/>
        <a:lstStyle/>
        <a:p>
          <a:endParaRPr lang="zh-CN" altLang="en-US"/>
        </a:p>
      </dgm:t>
    </dgm:pt>
    <dgm:pt modelId="{40C620DE-564A-41C7-A447-06B4B01FE87E}" type="sibTrans" cxnId="{4B86E3E1-7380-4FD1-8394-766A494AB272}">
      <dgm:prSet/>
      <dgm:spPr/>
      <dgm:t>
        <a:bodyPr/>
        <a:lstStyle/>
        <a:p>
          <a:endParaRPr lang="zh-CN" altLang="en-US"/>
        </a:p>
      </dgm:t>
    </dgm:pt>
    <dgm:pt modelId="{7AB8E0DD-14DD-4E03-9621-FFFB4309A730}">
      <dgm:prSet custT="1"/>
      <dgm:spPr/>
      <dgm:t>
        <a:bodyPr/>
        <a:lstStyle/>
        <a:p>
          <a:r>
            <a:rPr lang="zh-CN" altLang="en-US" sz="1600" b="1" dirty="0"/>
            <a:t>专注坚守  精雕细琢  精益求精</a:t>
          </a:r>
        </a:p>
      </dgm:t>
    </dgm:pt>
    <dgm:pt modelId="{86748E20-0128-4CE2-A22C-B0D8DFA492D4}" type="parTrans" cxnId="{68D2367E-AB5E-46C2-AA31-6D13A8F8CDEA}">
      <dgm:prSet/>
      <dgm:spPr/>
      <dgm:t>
        <a:bodyPr/>
        <a:lstStyle/>
        <a:p>
          <a:endParaRPr lang="zh-CN" altLang="en-US"/>
        </a:p>
      </dgm:t>
    </dgm:pt>
    <dgm:pt modelId="{9C7C59E9-5BB7-4CB6-8360-7C0F5E8820D7}" type="sibTrans" cxnId="{68D2367E-AB5E-46C2-AA31-6D13A8F8CDEA}">
      <dgm:prSet/>
      <dgm:spPr/>
      <dgm:t>
        <a:bodyPr/>
        <a:lstStyle/>
        <a:p>
          <a:endParaRPr lang="zh-CN" altLang="en-US"/>
        </a:p>
      </dgm:t>
    </dgm:pt>
    <dgm:pt modelId="{5A5395A4-9CFC-4C3C-BD6B-4DCA1E8A9586}" type="pres">
      <dgm:prSet presAssocID="{A17BCF1F-5EDB-4924-B0CE-1FA385BE25A5}" presName="layout" presStyleCnt="0">
        <dgm:presLayoutVars>
          <dgm:chMax/>
          <dgm:chPref/>
          <dgm:dir/>
          <dgm:animOne val="branch"/>
          <dgm:animLvl val="lvl"/>
          <dgm:resizeHandles/>
        </dgm:presLayoutVars>
      </dgm:prSet>
      <dgm:spPr/>
    </dgm:pt>
    <dgm:pt modelId="{9111006A-35BE-4723-B009-FBC99C6933D9}" type="pres">
      <dgm:prSet presAssocID="{7B8468C3-DEAB-492B-98D1-5D985532F559}" presName="root" presStyleCnt="0">
        <dgm:presLayoutVars>
          <dgm:chMax/>
          <dgm:chPref val="4"/>
        </dgm:presLayoutVars>
      </dgm:prSet>
      <dgm:spPr/>
    </dgm:pt>
    <dgm:pt modelId="{B1938EC7-C667-4393-9002-1C4B77850179}" type="pres">
      <dgm:prSet presAssocID="{7B8468C3-DEAB-492B-98D1-5D985532F559}" presName="rootComposite" presStyleCnt="0">
        <dgm:presLayoutVars/>
      </dgm:prSet>
      <dgm:spPr/>
    </dgm:pt>
    <dgm:pt modelId="{F64C1E22-B49A-4C00-8801-6BA36B81B779}" type="pres">
      <dgm:prSet presAssocID="{7B8468C3-DEAB-492B-98D1-5D985532F559}" presName="rootText" presStyleLbl="node0" presStyleIdx="0" presStyleCnt="1">
        <dgm:presLayoutVars>
          <dgm:chMax/>
          <dgm:chPref val="4"/>
        </dgm:presLayoutVars>
      </dgm:prSet>
      <dgm:spPr/>
    </dgm:pt>
    <dgm:pt modelId="{0E983FC7-C3DE-4B11-8506-E67AA0BB1F32}" type="pres">
      <dgm:prSet presAssocID="{7B8468C3-DEAB-492B-98D1-5D985532F559}" presName="childShape" presStyleCnt="0">
        <dgm:presLayoutVars>
          <dgm:chMax val="0"/>
          <dgm:chPref val="0"/>
        </dgm:presLayoutVars>
      </dgm:prSet>
      <dgm:spPr/>
    </dgm:pt>
    <dgm:pt modelId="{1638AD0F-BD3E-4312-8240-148F0CE81BCC}" type="pres">
      <dgm:prSet presAssocID="{150833A8-942B-447F-963E-9D7E616B2B49}" presName="childComposite" presStyleCnt="0">
        <dgm:presLayoutVars>
          <dgm:chMax val="0"/>
          <dgm:chPref val="0"/>
        </dgm:presLayoutVars>
      </dgm:prSet>
      <dgm:spPr/>
    </dgm:pt>
    <dgm:pt modelId="{6EB7A86A-FA96-4FB0-98F8-5E28D30DCE74}" type="pres">
      <dgm:prSet presAssocID="{150833A8-942B-447F-963E-9D7E616B2B49}" presName="Image" presStyleLbl="nod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8000" r="-18000"/>
          </a:stretch>
        </a:blipFill>
      </dgm:spPr>
    </dgm:pt>
    <dgm:pt modelId="{DB870600-475C-45B9-B245-B973C2D9B5CF}" type="pres">
      <dgm:prSet presAssocID="{150833A8-942B-447F-963E-9D7E616B2B49}" presName="childText" presStyleLbl="lnNode1" presStyleIdx="0" presStyleCnt="4">
        <dgm:presLayoutVars>
          <dgm:chMax val="0"/>
          <dgm:chPref val="0"/>
          <dgm:bulletEnabled val="1"/>
        </dgm:presLayoutVars>
      </dgm:prSet>
      <dgm:spPr/>
    </dgm:pt>
    <dgm:pt modelId="{B5E51F0B-6F14-453D-AE35-86F7C92CDF4C}" type="pres">
      <dgm:prSet presAssocID="{FB954F33-A7A2-4056-81FE-DF7786C9C542}" presName="childComposite" presStyleCnt="0">
        <dgm:presLayoutVars>
          <dgm:chMax val="0"/>
          <dgm:chPref val="0"/>
        </dgm:presLayoutVars>
      </dgm:prSet>
      <dgm:spPr/>
    </dgm:pt>
    <dgm:pt modelId="{D95689AE-DD63-47A2-8C30-A5E541DCA602}" type="pres">
      <dgm:prSet presAssocID="{FB954F33-A7A2-4056-81FE-DF7786C9C542}" presName="Image" presStyleLbl="nod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pt>
    <dgm:pt modelId="{DB226A65-C773-4D7E-8F84-2AACB4CED380}" type="pres">
      <dgm:prSet presAssocID="{FB954F33-A7A2-4056-81FE-DF7786C9C542}" presName="childText" presStyleLbl="lnNode1" presStyleIdx="1" presStyleCnt="4">
        <dgm:presLayoutVars>
          <dgm:chMax val="0"/>
          <dgm:chPref val="0"/>
          <dgm:bulletEnabled val="1"/>
        </dgm:presLayoutVars>
      </dgm:prSet>
      <dgm:spPr/>
    </dgm:pt>
    <dgm:pt modelId="{FA7818A7-4014-448B-91BA-732443141A63}" type="pres">
      <dgm:prSet presAssocID="{45EA90EC-C90B-4796-B3B4-681B3222B3A1}" presName="childComposite" presStyleCnt="0">
        <dgm:presLayoutVars>
          <dgm:chMax val="0"/>
          <dgm:chPref val="0"/>
        </dgm:presLayoutVars>
      </dgm:prSet>
      <dgm:spPr/>
    </dgm:pt>
    <dgm:pt modelId="{AB0459D5-4E73-4065-8076-88CC13E72FDA}" type="pres">
      <dgm:prSet presAssocID="{45EA90EC-C90B-4796-B3B4-681B3222B3A1}" presName="Image" presStyleLbl="nod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7000" r="-17000"/>
          </a:stretch>
        </a:blipFill>
      </dgm:spPr>
    </dgm:pt>
    <dgm:pt modelId="{75F1D36C-CB79-4AE0-9878-A18E7292448C}" type="pres">
      <dgm:prSet presAssocID="{45EA90EC-C90B-4796-B3B4-681B3222B3A1}" presName="childText" presStyleLbl="lnNode1" presStyleIdx="2" presStyleCnt="4">
        <dgm:presLayoutVars>
          <dgm:chMax val="0"/>
          <dgm:chPref val="0"/>
          <dgm:bulletEnabled val="1"/>
        </dgm:presLayoutVars>
      </dgm:prSet>
      <dgm:spPr/>
    </dgm:pt>
    <dgm:pt modelId="{7B5AF756-6299-4C28-A22B-1678E3309FE4}" type="pres">
      <dgm:prSet presAssocID="{7AB8E0DD-14DD-4E03-9621-FFFB4309A730}" presName="childComposite" presStyleCnt="0">
        <dgm:presLayoutVars>
          <dgm:chMax val="0"/>
          <dgm:chPref val="0"/>
        </dgm:presLayoutVars>
      </dgm:prSet>
      <dgm:spPr/>
    </dgm:pt>
    <dgm:pt modelId="{9BCD386F-0691-458E-858B-D3E8CC92783F}" type="pres">
      <dgm:prSet presAssocID="{7AB8E0DD-14DD-4E03-9621-FFFB4309A730}" presName="Image" presStyleLbl="node1" presStyleIdx="3" presStyleCnt="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134000" r="-134000"/>
          </a:stretch>
        </a:blipFill>
      </dgm:spPr>
    </dgm:pt>
    <dgm:pt modelId="{DB75A8D3-4E7E-4204-B371-F7F6FB89B542}" type="pres">
      <dgm:prSet presAssocID="{7AB8E0DD-14DD-4E03-9621-FFFB4309A730}" presName="childText" presStyleLbl="lnNode1" presStyleIdx="3" presStyleCnt="4">
        <dgm:presLayoutVars>
          <dgm:chMax val="0"/>
          <dgm:chPref val="0"/>
          <dgm:bulletEnabled val="1"/>
        </dgm:presLayoutVars>
      </dgm:prSet>
      <dgm:spPr/>
    </dgm:pt>
  </dgm:ptLst>
  <dgm:cxnLst>
    <dgm:cxn modelId="{922B7D17-8A1B-409A-A307-1EB8DEFABBAB}" srcId="{A17BCF1F-5EDB-4924-B0CE-1FA385BE25A5}" destId="{7B8468C3-DEAB-492B-98D1-5D985532F559}" srcOrd="0" destOrd="0" parTransId="{D05FEDC6-34C8-46A1-9786-F52BEA548AB7}" sibTransId="{B72CA095-639B-4372-981A-CD6C8D87C27D}"/>
    <dgm:cxn modelId="{45878B1A-C780-43C6-B56E-34DC10885E39}" type="presOf" srcId="{FB954F33-A7A2-4056-81FE-DF7786C9C542}" destId="{DB226A65-C773-4D7E-8F84-2AACB4CED380}" srcOrd="0" destOrd="0" presId="urn:microsoft.com/office/officeart/2008/layout/PictureAccentList"/>
    <dgm:cxn modelId="{19E9A85C-6474-494A-A8E0-CD9E969DEFC6}" type="presOf" srcId="{45EA90EC-C90B-4796-B3B4-681B3222B3A1}" destId="{75F1D36C-CB79-4AE0-9878-A18E7292448C}" srcOrd="0" destOrd="0" presId="urn:microsoft.com/office/officeart/2008/layout/PictureAccentList"/>
    <dgm:cxn modelId="{1F872265-8137-4DB3-9E63-E8319DF9ED8E}" type="presOf" srcId="{7AB8E0DD-14DD-4E03-9621-FFFB4309A730}" destId="{DB75A8D3-4E7E-4204-B371-F7F6FB89B542}" srcOrd="0" destOrd="0" presId="urn:microsoft.com/office/officeart/2008/layout/PictureAccentList"/>
    <dgm:cxn modelId="{1195C772-3D1C-4C30-92D2-7C3468B630E5}" type="presOf" srcId="{A17BCF1F-5EDB-4924-B0CE-1FA385BE25A5}" destId="{5A5395A4-9CFC-4C3C-BD6B-4DCA1E8A9586}" srcOrd="0" destOrd="0" presId="urn:microsoft.com/office/officeart/2008/layout/PictureAccentList"/>
    <dgm:cxn modelId="{68D2367E-AB5E-46C2-AA31-6D13A8F8CDEA}" srcId="{7B8468C3-DEAB-492B-98D1-5D985532F559}" destId="{7AB8E0DD-14DD-4E03-9621-FFFB4309A730}" srcOrd="3" destOrd="0" parTransId="{86748E20-0128-4CE2-A22C-B0D8DFA492D4}" sibTransId="{9C7C59E9-5BB7-4CB6-8360-7C0F5E8820D7}"/>
    <dgm:cxn modelId="{8F962B88-C405-4A70-9A19-9CE7D3137D47}" srcId="{7B8468C3-DEAB-492B-98D1-5D985532F559}" destId="{FB954F33-A7A2-4056-81FE-DF7786C9C542}" srcOrd="1" destOrd="0" parTransId="{A571B277-4306-4070-8741-FC9892CC710B}" sibTransId="{80DA62AE-B935-46F6-846C-C16CA2517E3A}"/>
    <dgm:cxn modelId="{7FED53B5-63FE-487D-B917-14E387AD733D}" type="presOf" srcId="{7B8468C3-DEAB-492B-98D1-5D985532F559}" destId="{F64C1E22-B49A-4C00-8801-6BA36B81B779}" srcOrd="0" destOrd="0" presId="urn:microsoft.com/office/officeart/2008/layout/PictureAccentList"/>
    <dgm:cxn modelId="{428D67CB-3AD0-4633-994A-A28F5849BB11}" type="presOf" srcId="{150833A8-942B-447F-963E-9D7E616B2B49}" destId="{DB870600-475C-45B9-B245-B973C2D9B5CF}" srcOrd="0" destOrd="0" presId="urn:microsoft.com/office/officeart/2008/layout/PictureAccentList"/>
    <dgm:cxn modelId="{CCDD76DA-6013-416C-89C5-E028A0CDE4C8}" srcId="{7B8468C3-DEAB-492B-98D1-5D985532F559}" destId="{150833A8-942B-447F-963E-9D7E616B2B49}" srcOrd="0" destOrd="0" parTransId="{F3A4C82B-767A-422A-9BC2-2AE475FA3A8D}" sibTransId="{D2D0FE07-A906-4EE6-BF7B-BC11EBE87642}"/>
    <dgm:cxn modelId="{4B86E3E1-7380-4FD1-8394-766A494AB272}" srcId="{7B8468C3-DEAB-492B-98D1-5D985532F559}" destId="{45EA90EC-C90B-4796-B3B4-681B3222B3A1}" srcOrd="2" destOrd="0" parTransId="{71B15889-3415-4D4B-AB75-0EA9452E5565}" sibTransId="{40C620DE-564A-41C7-A447-06B4B01FE87E}"/>
    <dgm:cxn modelId="{345213DF-92F5-4898-9497-A2FBA34908EB}" type="presParOf" srcId="{5A5395A4-9CFC-4C3C-BD6B-4DCA1E8A9586}" destId="{9111006A-35BE-4723-B009-FBC99C6933D9}" srcOrd="0" destOrd="0" presId="urn:microsoft.com/office/officeart/2008/layout/PictureAccentList"/>
    <dgm:cxn modelId="{C4677CDA-764A-4DFF-AE8F-E209F2D61D44}" type="presParOf" srcId="{9111006A-35BE-4723-B009-FBC99C6933D9}" destId="{B1938EC7-C667-4393-9002-1C4B77850179}" srcOrd="0" destOrd="0" presId="urn:microsoft.com/office/officeart/2008/layout/PictureAccentList"/>
    <dgm:cxn modelId="{E3D6C5DA-B418-45CF-B4B9-EE863DC7183E}" type="presParOf" srcId="{B1938EC7-C667-4393-9002-1C4B77850179}" destId="{F64C1E22-B49A-4C00-8801-6BA36B81B779}" srcOrd="0" destOrd="0" presId="urn:microsoft.com/office/officeart/2008/layout/PictureAccentList"/>
    <dgm:cxn modelId="{A4ED3392-E470-4AA4-87F6-F94BF9129EED}" type="presParOf" srcId="{9111006A-35BE-4723-B009-FBC99C6933D9}" destId="{0E983FC7-C3DE-4B11-8506-E67AA0BB1F32}" srcOrd="1" destOrd="0" presId="urn:microsoft.com/office/officeart/2008/layout/PictureAccentList"/>
    <dgm:cxn modelId="{A648648E-A9FC-4BD2-B995-1162C4A3CBA1}" type="presParOf" srcId="{0E983FC7-C3DE-4B11-8506-E67AA0BB1F32}" destId="{1638AD0F-BD3E-4312-8240-148F0CE81BCC}" srcOrd="0" destOrd="0" presId="urn:microsoft.com/office/officeart/2008/layout/PictureAccentList"/>
    <dgm:cxn modelId="{AD9A9A74-F1BF-4B40-940B-4287F0BD89F2}" type="presParOf" srcId="{1638AD0F-BD3E-4312-8240-148F0CE81BCC}" destId="{6EB7A86A-FA96-4FB0-98F8-5E28D30DCE74}" srcOrd="0" destOrd="0" presId="urn:microsoft.com/office/officeart/2008/layout/PictureAccentList"/>
    <dgm:cxn modelId="{5BFEA32F-F2ED-422C-B736-796B4C2913FE}" type="presParOf" srcId="{1638AD0F-BD3E-4312-8240-148F0CE81BCC}" destId="{DB870600-475C-45B9-B245-B973C2D9B5CF}" srcOrd="1" destOrd="0" presId="urn:microsoft.com/office/officeart/2008/layout/PictureAccentList"/>
    <dgm:cxn modelId="{4B9C5DB9-D378-4CE2-936C-20C1EAA920F7}" type="presParOf" srcId="{0E983FC7-C3DE-4B11-8506-E67AA0BB1F32}" destId="{B5E51F0B-6F14-453D-AE35-86F7C92CDF4C}" srcOrd="1" destOrd="0" presId="urn:microsoft.com/office/officeart/2008/layout/PictureAccentList"/>
    <dgm:cxn modelId="{49F6B4E0-E928-459D-880D-3B307E7FE555}" type="presParOf" srcId="{B5E51F0B-6F14-453D-AE35-86F7C92CDF4C}" destId="{D95689AE-DD63-47A2-8C30-A5E541DCA602}" srcOrd="0" destOrd="0" presId="urn:microsoft.com/office/officeart/2008/layout/PictureAccentList"/>
    <dgm:cxn modelId="{AAA5DF3C-9544-47EE-945F-B90668057434}" type="presParOf" srcId="{B5E51F0B-6F14-453D-AE35-86F7C92CDF4C}" destId="{DB226A65-C773-4D7E-8F84-2AACB4CED380}" srcOrd="1" destOrd="0" presId="urn:microsoft.com/office/officeart/2008/layout/PictureAccentList"/>
    <dgm:cxn modelId="{FCDBB929-0351-49A7-B201-01CDF93C7545}" type="presParOf" srcId="{0E983FC7-C3DE-4B11-8506-E67AA0BB1F32}" destId="{FA7818A7-4014-448B-91BA-732443141A63}" srcOrd="2" destOrd="0" presId="urn:microsoft.com/office/officeart/2008/layout/PictureAccentList"/>
    <dgm:cxn modelId="{1641E3CC-A988-4E0C-93E9-6C84C9C73D92}" type="presParOf" srcId="{FA7818A7-4014-448B-91BA-732443141A63}" destId="{AB0459D5-4E73-4065-8076-88CC13E72FDA}" srcOrd="0" destOrd="0" presId="urn:microsoft.com/office/officeart/2008/layout/PictureAccentList"/>
    <dgm:cxn modelId="{7BAB31CD-5B10-4B66-96C0-C9ADEE5955E1}" type="presParOf" srcId="{FA7818A7-4014-448B-91BA-732443141A63}" destId="{75F1D36C-CB79-4AE0-9878-A18E7292448C}" srcOrd="1" destOrd="0" presId="urn:microsoft.com/office/officeart/2008/layout/PictureAccentList"/>
    <dgm:cxn modelId="{AB2FCE6D-4FC9-41FE-918B-81371207D1CD}" type="presParOf" srcId="{0E983FC7-C3DE-4B11-8506-E67AA0BB1F32}" destId="{7B5AF756-6299-4C28-A22B-1678E3309FE4}" srcOrd="3" destOrd="0" presId="urn:microsoft.com/office/officeart/2008/layout/PictureAccentList"/>
    <dgm:cxn modelId="{E8891900-77CC-4769-B29F-4C76991DC020}" type="presParOf" srcId="{7B5AF756-6299-4C28-A22B-1678E3309FE4}" destId="{9BCD386F-0691-458E-858B-D3E8CC92783F}" srcOrd="0" destOrd="0" presId="urn:microsoft.com/office/officeart/2008/layout/PictureAccentList"/>
    <dgm:cxn modelId="{AF64AB92-64F0-4E6F-B449-2CD1F1DD7AFD}" type="presParOf" srcId="{7B5AF756-6299-4C28-A22B-1678E3309FE4}" destId="{DB75A8D3-4E7E-4204-B371-F7F6FB89B542}"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FCEFE55-ED79-409A-AB4D-BEF8D08655BE}"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zh-CN" altLang="en-US"/>
        </a:p>
      </dgm:t>
    </dgm:pt>
    <dgm:pt modelId="{06DA9624-4BE3-4340-B0F7-3B48C1B0F5CA}">
      <dgm:prSet phldrT="[文本]" custT="1">
        <dgm:style>
          <a:lnRef idx="1">
            <a:schemeClr val="accent3"/>
          </a:lnRef>
          <a:fillRef idx="3">
            <a:schemeClr val="accent3"/>
          </a:fillRef>
          <a:effectRef idx="2">
            <a:schemeClr val="accent3"/>
          </a:effectRef>
          <a:fontRef idx="minor">
            <a:schemeClr val="lt1"/>
          </a:fontRef>
        </dgm:style>
      </dgm:prSet>
      <dgm:spPr/>
      <dgm:t>
        <a:bodyPr/>
        <a:lstStyle/>
        <a:p>
          <a:pPr algn="l"/>
          <a:r>
            <a:rPr lang="zh-CN" altLang="en-US" sz="1400" b="1" dirty="0">
              <a:solidFill>
                <a:srgbClr val="FF0000"/>
              </a:solidFill>
            </a:rPr>
            <a:t>  恪守学术诚信：</a:t>
          </a:r>
          <a:r>
            <a:rPr lang="zh-CN" altLang="en-US" sz="1400" b="1" dirty="0"/>
            <a:t>强调遵守科学研究的客观性和科学性</a:t>
          </a:r>
        </a:p>
      </dgm:t>
    </dgm:pt>
    <dgm:pt modelId="{7656EE46-4087-412B-8B94-1CB005DEF7ED}" type="parTrans" cxnId="{95CC1676-DE98-4A54-A5AB-66DB0DB77A1A}">
      <dgm:prSet/>
      <dgm:spPr/>
      <dgm:t>
        <a:bodyPr/>
        <a:lstStyle/>
        <a:p>
          <a:endParaRPr lang="zh-CN" altLang="en-US"/>
        </a:p>
      </dgm:t>
    </dgm:pt>
    <dgm:pt modelId="{4A151FB9-C5AF-4804-AAF8-0D655E8D6D49}" type="sibTrans" cxnId="{95CC1676-DE98-4A54-A5AB-66DB0DB77A1A}">
      <dgm:prSet/>
      <dgm:spPr/>
      <dgm:t>
        <a:bodyPr/>
        <a:lstStyle/>
        <a:p>
          <a:endParaRPr lang="zh-CN" altLang="en-US"/>
        </a:p>
      </dgm:t>
    </dgm:pt>
    <dgm:pt modelId="{D83F4C8F-197A-40F1-BE5F-8FA49630E8B3}">
      <dgm:prSet phldrT="[文本]" custT="1">
        <dgm:style>
          <a:lnRef idx="1">
            <a:schemeClr val="accent6"/>
          </a:lnRef>
          <a:fillRef idx="2">
            <a:schemeClr val="accent6"/>
          </a:fillRef>
          <a:effectRef idx="1">
            <a:schemeClr val="accent6"/>
          </a:effectRef>
          <a:fontRef idx="minor">
            <a:schemeClr val="dk1"/>
          </a:fontRef>
        </dgm:style>
      </dgm:prSet>
      <dgm:spPr/>
      <dgm:t>
        <a:bodyPr/>
        <a:lstStyle/>
        <a:p>
          <a:pPr algn="l"/>
          <a:r>
            <a:rPr lang="zh-CN" altLang="en-US" sz="1400" b="1" dirty="0">
              <a:solidFill>
                <a:srgbClr val="FF0000"/>
              </a:solidFill>
            </a:rPr>
            <a:t>  遵守学术规范：</a:t>
          </a:r>
          <a:r>
            <a:rPr lang="zh-CN" altLang="en-US" sz="1400" b="1" dirty="0"/>
            <a:t>强调遵守学术共同体公认的学术准则和交流规范</a:t>
          </a:r>
        </a:p>
      </dgm:t>
    </dgm:pt>
    <dgm:pt modelId="{A69B6B05-FCC2-45D1-97DF-93AE1DEF9F0D}" type="parTrans" cxnId="{A88B7DE8-DD0A-4E04-9347-EAC482AB1137}">
      <dgm:prSet/>
      <dgm:spPr/>
      <dgm:t>
        <a:bodyPr/>
        <a:lstStyle/>
        <a:p>
          <a:endParaRPr lang="zh-CN" altLang="en-US"/>
        </a:p>
      </dgm:t>
    </dgm:pt>
    <dgm:pt modelId="{1A01B8FA-E7F9-42B1-85A4-F7D0393E8F07}" type="sibTrans" cxnId="{A88B7DE8-DD0A-4E04-9347-EAC482AB1137}">
      <dgm:prSet/>
      <dgm:spPr/>
      <dgm:t>
        <a:bodyPr/>
        <a:lstStyle/>
        <a:p>
          <a:endParaRPr lang="zh-CN" altLang="en-US"/>
        </a:p>
      </dgm:t>
    </dgm:pt>
    <dgm:pt modelId="{ABDD6DEE-8E21-4EB6-9BBE-0B7B43EA6420}">
      <dgm:prSet phldrT="[文本]" custT="1"/>
      <dgm:spPr/>
      <dgm:t>
        <a:bodyPr/>
        <a:lstStyle/>
        <a:p>
          <a:pPr algn="l"/>
          <a:r>
            <a:rPr lang="zh-CN" altLang="en-US" sz="1400" b="1" dirty="0">
              <a:solidFill>
                <a:srgbClr val="FF0000"/>
              </a:solidFill>
            </a:rPr>
            <a:t>  坚守学术伦理：</a:t>
          </a:r>
          <a:r>
            <a:rPr lang="zh-CN" altLang="en-US" sz="1400" b="1" dirty="0"/>
            <a:t>强调将学术成果引向符合人类伦理道德良知的方向</a:t>
          </a:r>
        </a:p>
      </dgm:t>
    </dgm:pt>
    <dgm:pt modelId="{3805A283-C863-4F26-8E87-C8E8A2826694}" type="parTrans" cxnId="{FD8D482E-5537-417C-8137-192ABDFFF8A0}">
      <dgm:prSet/>
      <dgm:spPr/>
      <dgm:t>
        <a:bodyPr/>
        <a:lstStyle/>
        <a:p>
          <a:endParaRPr lang="zh-CN" altLang="en-US"/>
        </a:p>
      </dgm:t>
    </dgm:pt>
    <dgm:pt modelId="{870252F8-8869-4067-B170-AFE497B5FD19}" type="sibTrans" cxnId="{FD8D482E-5537-417C-8137-192ABDFFF8A0}">
      <dgm:prSet/>
      <dgm:spPr/>
      <dgm:t>
        <a:bodyPr/>
        <a:lstStyle/>
        <a:p>
          <a:endParaRPr lang="zh-CN" altLang="en-US"/>
        </a:p>
      </dgm:t>
    </dgm:pt>
    <dgm:pt modelId="{7EC9735E-BE70-4AB6-82EE-D385F5EA2779}">
      <dgm:prSet custT="1"/>
      <dgm:spPr/>
      <dgm:t>
        <a:bodyPr/>
        <a:lstStyle/>
        <a:p>
          <a:pPr algn="l"/>
          <a:r>
            <a:rPr lang="zh-CN" altLang="en-US" sz="1400" b="1" dirty="0">
              <a:solidFill>
                <a:srgbClr val="FF0000"/>
              </a:solidFill>
            </a:rPr>
            <a:t>  担当学术责任：</a:t>
          </a:r>
          <a:r>
            <a:rPr lang="zh-CN" altLang="en-US" sz="1400" b="1" dirty="0"/>
            <a:t>强调利用学术研究成果提升大众福祉的社会责任</a:t>
          </a:r>
        </a:p>
      </dgm:t>
    </dgm:pt>
    <dgm:pt modelId="{69130AAF-E1D7-4C78-AA69-766A9C04270B}" type="parTrans" cxnId="{4F001C43-13AB-4081-9882-5FB1B3AA1A59}">
      <dgm:prSet/>
      <dgm:spPr/>
      <dgm:t>
        <a:bodyPr/>
        <a:lstStyle/>
        <a:p>
          <a:endParaRPr lang="zh-CN" altLang="en-US"/>
        </a:p>
      </dgm:t>
    </dgm:pt>
    <dgm:pt modelId="{421585FC-0C99-40BF-ACA6-A1D7D6177166}" type="sibTrans" cxnId="{4F001C43-13AB-4081-9882-5FB1B3AA1A59}">
      <dgm:prSet/>
      <dgm:spPr/>
      <dgm:t>
        <a:bodyPr/>
        <a:lstStyle/>
        <a:p>
          <a:endParaRPr lang="zh-CN" altLang="en-US"/>
        </a:p>
      </dgm:t>
    </dgm:pt>
    <dgm:pt modelId="{8A6F8D61-D051-4340-A1F9-0CBE89221DBD}">
      <dgm:prSet custT="1"/>
      <dgm:spPr/>
      <dgm:t>
        <a:bodyPr/>
        <a:lstStyle/>
        <a:p>
          <a:pPr algn="l"/>
          <a:r>
            <a:rPr lang="zh-CN" altLang="en-US" sz="1400" b="1" dirty="0">
              <a:solidFill>
                <a:srgbClr val="FF0000"/>
              </a:solidFill>
            </a:rPr>
            <a:t>  树立学术精神：</a:t>
          </a:r>
          <a:r>
            <a:rPr lang="zh-CN" altLang="en-US" sz="1400" b="1" dirty="0"/>
            <a:t>强调艰苦朴素、坚忍不拔、刻苦钻研的毅力和品质</a:t>
          </a:r>
        </a:p>
      </dgm:t>
    </dgm:pt>
    <dgm:pt modelId="{8052C84F-040F-4F9A-9841-3B25EEBF18E4}" type="parTrans" cxnId="{961B2C72-8710-44F7-9D82-D52F4790A971}">
      <dgm:prSet/>
      <dgm:spPr/>
      <dgm:t>
        <a:bodyPr/>
        <a:lstStyle/>
        <a:p>
          <a:endParaRPr lang="zh-CN" altLang="en-US"/>
        </a:p>
      </dgm:t>
    </dgm:pt>
    <dgm:pt modelId="{AF914BD1-C283-47A3-A736-74FBD81A68E5}" type="sibTrans" cxnId="{961B2C72-8710-44F7-9D82-D52F4790A971}">
      <dgm:prSet/>
      <dgm:spPr/>
      <dgm:t>
        <a:bodyPr/>
        <a:lstStyle/>
        <a:p>
          <a:endParaRPr lang="zh-CN" altLang="en-US"/>
        </a:p>
      </dgm:t>
    </dgm:pt>
    <dgm:pt modelId="{B991CA95-41B9-4687-82CD-9ABF5988ED2E}" type="pres">
      <dgm:prSet presAssocID="{8FCEFE55-ED79-409A-AB4D-BEF8D08655BE}" presName="Name0" presStyleCnt="0">
        <dgm:presLayoutVars>
          <dgm:chMax val="7"/>
          <dgm:dir/>
          <dgm:animLvl val="lvl"/>
          <dgm:resizeHandles val="exact"/>
        </dgm:presLayoutVars>
      </dgm:prSet>
      <dgm:spPr/>
    </dgm:pt>
    <dgm:pt modelId="{0164A9C5-A15E-490E-8862-E8FFDE4922DC}" type="pres">
      <dgm:prSet presAssocID="{06DA9624-4BE3-4340-B0F7-3B48C1B0F5CA}" presName="circle1" presStyleLbl="node1" presStyleIdx="0" presStyleCnt="5">
        <dgm:style>
          <a:lnRef idx="1">
            <a:schemeClr val="accent3"/>
          </a:lnRef>
          <a:fillRef idx="3">
            <a:schemeClr val="accent3"/>
          </a:fillRef>
          <a:effectRef idx="2">
            <a:schemeClr val="accent3"/>
          </a:effectRef>
          <a:fontRef idx="minor">
            <a:schemeClr val="lt1"/>
          </a:fontRef>
        </dgm:style>
      </dgm:prSet>
      <dgm:spPr/>
    </dgm:pt>
    <dgm:pt modelId="{1109B518-B34A-4521-93DD-3B529E612725}" type="pres">
      <dgm:prSet presAssocID="{06DA9624-4BE3-4340-B0F7-3B48C1B0F5CA}" presName="space" presStyleCnt="0"/>
      <dgm:spPr/>
    </dgm:pt>
    <dgm:pt modelId="{6519D958-29FF-43ED-B457-88EE22A7EA9D}" type="pres">
      <dgm:prSet presAssocID="{06DA9624-4BE3-4340-B0F7-3B48C1B0F5CA}" presName="rect1" presStyleLbl="alignAcc1" presStyleIdx="0" presStyleCnt="5" custLinFactNeighborX="0" custLinFactNeighborY="-37500"/>
      <dgm:spPr/>
    </dgm:pt>
    <dgm:pt modelId="{377B4053-C362-492E-8DDD-11DB24DDCC2D}" type="pres">
      <dgm:prSet presAssocID="{D83F4C8F-197A-40F1-BE5F-8FA49630E8B3}" presName="vertSpace2" presStyleLbl="node1" presStyleIdx="0" presStyleCnt="5"/>
      <dgm:spPr/>
    </dgm:pt>
    <dgm:pt modelId="{7389F3E2-AF67-41A0-9A5F-6FDBB43354A4}" type="pres">
      <dgm:prSet presAssocID="{D83F4C8F-197A-40F1-BE5F-8FA49630E8B3}" presName="circle2" presStyleLbl="node1" presStyleIdx="1" presStyleCnt="5"/>
      <dgm:spPr/>
    </dgm:pt>
    <dgm:pt modelId="{2AA4BDFC-B82D-43EB-928A-A8BDD87E885C}" type="pres">
      <dgm:prSet presAssocID="{D83F4C8F-197A-40F1-BE5F-8FA49630E8B3}" presName="rect2" presStyleLbl="alignAcc1" presStyleIdx="1" presStyleCnt="5" custScaleY="101991"/>
      <dgm:spPr/>
    </dgm:pt>
    <dgm:pt modelId="{281ED056-5B37-432E-8683-E896E6BBB274}" type="pres">
      <dgm:prSet presAssocID="{ABDD6DEE-8E21-4EB6-9BBE-0B7B43EA6420}" presName="vertSpace3" presStyleLbl="node1" presStyleIdx="1" presStyleCnt="5"/>
      <dgm:spPr/>
    </dgm:pt>
    <dgm:pt modelId="{3B161382-37F7-4185-B187-8B9D72016BAC}" type="pres">
      <dgm:prSet presAssocID="{ABDD6DEE-8E21-4EB6-9BBE-0B7B43EA6420}" presName="circle3" presStyleLbl="node1" presStyleIdx="2" presStyleCnt="5"/>
      <dgm:spPr/>
    </dgm:pt>
    <dgm:pt modelId="{C30A2DF6-EFBB-4B16-ABF4-634B8BB350CE}" type="pres">
      <dgm:prSet presAssocID="{ABDD6DEE-8E21-4EB6-9BBE-0B7B43EA6420}" presName="rect3" presStyleLbl="alignAcc1" presStyleIdx="2" presStyleCnt="5"/>
      <dgm:spPr/>
    </dgm:pt>
    <dgm:pt modelId="{F66F00DD-2282-4699-8A1C-15DC452ACF76}" type="pres">
      <dgm:prSet presAssocID="{7EC9735E-BE70-4AB6-82EE-D385F5EA2779}" presName="vertSpace4" presStyleLbl="node1" presStyleIdx="2" presStyleCnt="5"/>
      <dgm:spPr/>
    </dgm:pt>
    <dgm:pt modelId="{83BB9712-80DE-4F05-9140-7444FE0D8429}" type="pres">
      <dgm:prSet presAssocID="{7EC9735E-BE70-4AB6-82EE-D385F5EA2779}" presName="circle4" presStyleLbl="node1" presStyleIdx="3" presStyleCnt="5"/>
      <dgm:spPr/>
    </dgm:pt>
    <dgm:pt modelId="{F0BDA2F1-FE1A-4AFC-BF49-BE16E03B8317}" type="pres">
      <dgm:prSet presAssocID="{7EC9735E-BE70-4AB6-82EE-D385F5EA2779}" presName="rect4" presStyleLbl="alignAcc1" presStyleIdx="3" presStyleCnt="5"/>
      <dgm:spPr/>
    </dgm:pt>
    <dgm:pt modelId="{99E89D5E-2146-46AF-AD1D-E48F32444866}" type="pres">
      <dgm:prSet presAssocID="{8A6F8D61-D051-4340-A1F9-0CBE89221DBD}" presName="vertSpace5" presStyleLbl="node1" presStyleIdx="3" presStyleCnt="5"/>
      <dgm:spPr/>
    </dgm:pt>
    <dgm:pt modelId="{D67E4EC6-67FF-4D7A-A4A7-668C5906BD75}" type="pres">
      <dgm:prSet presAssocID="{8A6F8D61-D051-4340-A1F9-0CBE89221DBD}" presName="circle5" presStyleLbl="node1" presStyleIdx="4" presStyleCnt="5"/>
      <dgm:spPr/>
    </dgm:pt>
    <dgm:pt modelId="{334C642F-1543-4DEB-B4E0-35E978E80114}" type="pres">
      <dgm:prSet presAssocID="{8A6F8D61-D051-4340-A1F9-0CBE89221DBD}" presName="rect5" presStyleLbl="alignAcc1" presStyleIdx="4" presStyleCnt="5"/>
      <dgm:spPr/>
    </dgm:pt>
    <dgm:pt modelId="{26C6794A-3986-4EF6-82B6-E77028059220}" type="pres">
      <dgm:prSet presAssocID="{06DA9624-4BE3-4340-B0F7-3B48C1B0F5CA}" presName="rect1ParTxNoCh" presStyleLbl="alignAcc1" presStyleIdx="4" presStyleCnt="5">
        <dgm:presLayoutVars>
          <dgm:chMax val="1"/>
          <dgm:bulletEnabled val="1"/>
        </dgm:presLayoutVars>
      </dgm:prSet>
      <dgm:spPr/>
    </dgm:pt>
    <dgm:pt modelId="{0A7B77C8-CCA7-4631-94BB-5F548ECC99D2}" type="pres">
      <dgm:prSet presAssocID="{D83F4C8F-197A-40F1-BE5F-8FA49630E8B3}" presName="rect2ParTxNoCh" presStyleLbl="alignAcc1" presStyleIdx="4" presStyleCnt="5">
        <dgm:presLayoutVars>
          <dgm:chMax val="1"/>
          <dgm:bulletEnabled val="1"/>
        </dgm:presLayoutVars>
      </dgm:prSet>
      <dgm:spPr/>
    </dgm:pt>
    <dgm:pt modelId="{6AB915C6-DC69-41FA-B8F3-5456F86BD0AD}" type="pres">
      <dgm:prSet presAssocID="{ABDD6DEE-8E21-4EB6-9BBE-0B7B43EA6420}" presName="rect3ParTxNoCh" presStyleLbl="alignAcc1" presStyleIdx="4" presStyleCnt="5">
        <dgm:presLayoutVars>
          <dgm:chMax val="1"/>
          <dgm:bulletEnabled val="1"/>
        </dgm:presLayoutVars>
      </dgm:prSet>
      <dgm:spPr/>
    </dgm:pt>
    <dgm:pt modelId="{D1AEBD6F-928B-432F-A797-051F49548141}" type="pres">
      <dgm:prSet presAssocID="{7EC9735E-BE70-4AB6-82EE-D385F5EA2779}" presName="rect4ParTxNoCh" presStyleLbl="alignAcc1" presStyleIdx="4" presStyleCnt="5">
        <dgm:presLayoutVars>
          <dgm:chMax val="1"/>
          <dgm:bulletEnabled val="1"/>
        </dgm:presLayoutVars>
      </dgm:prSet>
      <dgm:spPr/>
    </dgm:pt>
    <dgm:pt modelId="{D1FEC621-FD9E-44D6-8B16-40BE1C62AF56}" type="pres">
      <dgm:prSet presAssocID="{8A6F8D61-D051-4340-A1F9-0CBE89221DBD}" presName="rect5ParTxNoCh" presStyleLbl="alignAcc1" presStyleIdx="4" presStyleCnt="5">
        <dgm:presLayoutVars>
          <dgm:chMax val="1"/>
          <dgm:bulletEnabled val="1"/>
        </dgm:presLayoutVars>
      </dgm:prSet>
      <dgm:spPr/>
    </dgm:pt>
  </dgm:ptLst>
  <dgm:cxnLst>
    <dgm:cxn modelId="{D84E862B-84A1-42E2-8360-1934BE15740B}" type="presOf" srcId="{7EC9735E-BE70-4AB6-82EE-D385F5EA2779}" destId="{F0BDA2F1-FE1A-4AFC-BF49-BE16E03B8317}" srcOrd="0" destOrd="0" presId="urn:microsoft.com/office/officeart/2005/8/layout/target3"/>
    <dgm:cxn modelId="{28D2D52D-E512-4662-89CB-6F8ACA155893}" type="presOf" srcId="{D83F4C8F-197A-40F1-BE5F-8FA49630E8B3}" destId="{0A7B77C8-CCA7-4631-94BB-5F548ECC99D2}" srcOrd="1" destOrd="0" presId="urn:microsoft.com/office/officeart/2005/8/layout/target3"/>
    <dgm:cxn modelId="{FD8D482E-5537-417C-8137-192ABDFFF8A0}" srcId="{8FCEFE55-ED79-409A-AB4D-BEF8D08655BE}" destId="{ABDD6DEE-8E21-4EB6-9BBE-0B7B43EA6420}" srcOrd="2" destOrd="0" parTransId="{3805A283-C863-4F26-8E87-C8E8A2826694}" sibTransId="{870252F8-8869-4067-B170-AFE497B5FD19}"/>
    <dgm:cxn modelId="{DF597D60-4620-4FF3-A7AE-4A8761BB626E}" type="presOf" srcId="{8A6F8D61-D051-4340-A1F9-0CBE89221DBD}" destId="{D1FEC621-FD9E-44D6-8B16-40BE1C62AF56}" srcOrd="1" destOrd="0" presId="urn:microsoft.com/office/officeart/2005/8/layout/target3"/>
    <dgm:cxn modelId="{80667E42-2D79-48CB-949B-0D3CF1FABE28}" type="presOf" srcId="{ABDD6DEE-8E21-4EB6-9BBE-0B7B43EA6420}" destId="{6AB915C6-DC69-41FA-B8F3-5456F86BD0AD}" srcOrd="1" destOrd="0" presId="urn:microsoft.com/office/officeart/2005/8/layout/target3"/>
    <dgm:cxn modelId="{4F001C43-13AB-4081-9882-5FB1B3AA1A59}" srcId="{8FCEFE55-ED79-409A-AB4D-BEF8D08655BE}" destId="{7EC9735E-BE70-4AB6-82EE-D385F5EA2779}" srcOrd="3" destOrd="0" parTransId="{69130AAF-E1D7-4C78-AA69-766A9C04270B}" sibTransId="{421585FC-0C99-40BF-ACA6-A1D7D6177166}"/>
    <dgm:cxn modelId="{961B2C72-8710-44F7-9D82-D52F4790A971}" srcId="{8FCEFE55-ED79-409A-AB4D-BEF8D08655BE}" destId="{8A6F8D61-D051-4340-A1F9-0CBE89221DBD}" srcOrd="4" destOrd="0" parTransId="{8052C84F-040F-4F9A-9841-3B25EEBF18E4}" sibTransId="{AF914BD1-C283-47A3-A736-74FBD81A68E5}"/>
    <dgm:cxn modelId="{95CC1676-DE98-4A54-A5AB-66DB0DB77A1A}" srcId="{8FCEFE55-ED79-409A-AB4D-BEF8D08655BE}" destId="{06DA9624-4BE3-4340-B0F7-3B48C1B0F5CA}" srcOrd="0" destOrd="0" parTransId="{7656EE46-4087-412B-8B94-1CB005DEF7ED}" sibTransId="{4A151FB9-C5AF-4804-AAF8-0D655E8D6D49}"/>
    <dgm:cxn modelId="{0E41C456-710A-4C3D-AF6A-55068759B636}" type="presOf" srcId="{06DA9624-4BE3-4340-B0F7-3B48C1B0F5CA}" destId="{6519D958-29FF-43ED-B457-88EE22A7EA9D}" srcOrd="0" destOrd="0" presId="urn:microsoft.com/office/officeart/2005/8/layout/target3"/>
    <dgm:cxn modelId="{25A3BC5A-76D5-4CAC-8F9F-40118DD04201}" type="presOf" srcId="{8A6F8D61-D051-4340-A1F9-0CBE89221DBD}" destId="{334C642F-1543-4DEB-B4E0-35E978E80114}" srcOrd="0" destOrd="0" presId="urn:microsoft.com/office/officeart/2005/8/layout/target3"/>
    <dgm:cxn modelId="{589A8A80-032E-457E-A137-97AC8E8EF838}" type="presOf" srcId="{ABDD6DEE-8E21-4EB6-9BBE-0B7B43EA6420}" destId="{C30A2DF6-EFBB-4B16-ABF4-634B8BB350CE}" srcOrd="0" destOrd="0" presId="urn:microsoft.com/office/officeart/2005/8/layout/target3"/>
    <dgm:cxn modelId="{A52C908F-3B7E-4E60-B4A6-10614B934B9C}" type="presOf" srcId="{8FCEFE55-ED79-409A-AB4D-BEF8D08655BE}" destId="{B991CA95-41B9-4687-82CD-9ABF5988ED2E}" srcOrd="0" destOrd="0" presId="urn:microsoft.com/office/officeart/2005/8/layout/target3"/>
    <dgm:cxn modelId="{11A309DF-D728-4818-A932-D905E0ED4F6C}" type="presOf" srcId="{7EC9735E-BE70-4AB6-82EE-D385F5EA2779}" destId="{D1AEBD6F-928B-432F-A797-051F49548141}" srcOrd="1" destOrd="0" presId="urn:microsoft.com/office/officeart/2005/8/layout/target3"/>
    <dgm:cxn modelId="{D35249E7-95A2-4A2C-BEE8-6B61D6F0EB04}" type="presOf" srcId="{06DA9624-4BE3-4340-B0F7-3B48C1B0F5CA}" destId="{26C6794A-3986-4EF6-82B6-E77028059220}" srcOrd="1" destOrd="0" presId="urn:microsoft.com/office/officeart/2005/8/layout/target3"/>
    <dgm:cxn modelId="{A88B7DE8-DD0A-4E04-9347-EAC482AB1137}" srcId="{8FCEFE55-ED79-409A-AB4D-BEF8D08655BE}" destId="{D83F4C8F-197A-40F1-BE5F-8FA49630E8B3}" srcOrd="1" destOrd="0" parTransId="{A69B6B05-FCC2-45D1-97DF-93AE1DEF9F0D}" sibTransId="{1A01B8FA-E7F9-42B1-85A4-F7D0393E8F07}"/>
    <dgm:cxn modelId="{31A645F5-8A4F-4706-8281-FDC5DB9286CF}" type="presOf" srcId="{D83F4C8F-197A-40F1-BE5F-8FA49630E8B3}" destId="{2AA4BDFC-B82D-43EB-928A-A8BDD87E885C}" srcOrd="0" destOrd="0" presId="urn:microsoft.com/office/officeart/2005/8/layout/target3"/>
    <dgm:cxn modelId="{EFB6193E-7FC1-4325-816C-3B7561B7A3A2}" type="presParOf" srcId="{B991CA95-41B9-4687-82CD-9ABF5988ED2E}" destId="{0164A9C5-A15E-490E-8862-E8FFDE4922DC}" srcOrd="0" destOrd="0" presId="urn:microsoft.com/office/officeart/2005/8/layout/target3"/>
    <dgm:cxn modelId="{1AE79CAD-7D6E-45D9-9927-C96A0540F647}" type="presParOf" srcId="{B991CA95-41B9-4687-82CD-9ABF5988ED2E}" destId="{1109B518-B34A-4521-93DD-3B529E612725}" srcOrd="1" destOrd="0" presId="urn:microsoft.com/office/officeart/2005/8/layout/target3"/>
    <dgm:cxn modelId="{44991724-3187-415B-A6A0-349B4CBCA849}" type="presParOf" srcId="{B991CA95-41B9-4687-82CD-9ABF5988ED2E}" destId="{6519D958-29FF-43ED-B457-88EE22A7EA9D}" srcOrd="2" destOrd="0" presId="urn:microsoft.com/office/officeart/2005/8/layout/target3"/>
    <dgm:cxn modelId="{28067467-DD14-4A8B-AD7D-02634C5B0821}" type="presParOf" srcId="{B991CA95-41B9-4687-82CD-9ABF5988ED2E}" destId="{377B4053-C362-492E-8DDD-11DB24DDCC2D}" srcOrd="3" destOrd="0" presId="urn:microsoft.com/office/officeart/2005/8/layout/target3"/>
    <dgm:cxn modelId="{61C60EAA-5BBE-4BB4-9D88-F3DD63DE5842}" type="presParOf" srcId="{B991CA95-41B9-4687-82CD-9ABF5988ED2E}" destId="{7389F3E2-AF67-41A0-9A5F-6FDBB43354A4}" srcOrd="4" destOrd="0" presId="urn:microsoft.com/office/officeart/2005/8/layout/target3"/>
    <dgm:cxn modelId="{26109F92-45BA-462D-AAD1-D225BF2910CD}" type="presParOf" srcId="{B991CA95-41B9-4687-82CD-9ABF5988ED2E}" destId="{2AA4BDFC-B82D-43EB-928A-A8BDD87E885C}" srcOrd="5" destOrd="0" presId="urn:microsoft.com/office/officeart/2005/8/layout/target3"/>
    <dgm:cxn modelId="{8AE84CFF-8C78-481A-90F7-9E54B4AB3743}" type="presParOf" srcId="{B991CA95-41B9-4687-82CD-9ABF5988ED2E}" destId="{281ED056-5B37-432E-8683-E896E6BBB274}" srcOrd="6" destOrd="0" presId="urn:microsoft.com/office/officeart/2005/8/layout/target3"/>
    <dgm:cxn modelId="{6528CB37-1FD8-46D9-8C13-29AAAFED3115}" type="presParOf" srcId="{B991CA95-41B9-4687-82CD-9ABF5988ED2E}" destId="{3B161382-37F7-4185-B187-8B9D72016BAC}" srcOrd="7" destOrd="0" presId="urn:microsoft.com/office/officeart/2005/8/layout/target3"/>
    <dgm:cxn modelId="{70A4F111-CCC9-42C9-AB38-A28D3DBAEEB1}" type="presParOf" srcId="{B991CA95-41B9-4687-82CD-9ABF5988ED2E}" destId="{C30A2DF6-EFBB-4B16-ABF4-634B8BB350CE}" srcOrd="8" destOrd="0" presId="urn:microsoft.com/office/officeart/2005/8/layout/target3"/>
    <dgm:cxn modelId="{CBE7B2B9-ED33-40B8-898E-E843D00C592D}" type="presParOf" srcId="{B991CA95-41B9-4687-82CD-9ABF5988ED2E}" destId="{F66F00DD-2282-4699-8A1C-15DC452ACF76}" srcOrd="9" destOrd="0" presId="urn:microsoft.com/office/officeart/2005/8/layout/target3"/>
    <dgm:cxn modelId="{2C7D3E27-2631-46D5-BEA0-9873448DB894}" type="presParOf" srcId="{B991CA95-41B9-4687-82CD-9ABF5988ED2E}" destId="{83BB9712-80DE-4F05-9140-7444FE0D8429}" srcOrd="10" destOrd="0" presId="urn:microsoft.com/office/officeart/2005/8/layout/target3"/>
    <dgm:cxn modelId="{A6725F31-C033-4ABE-AF0B-3F91F8D1DEE1}" type="presParOf" srcId="{B991CA95-41B9-4687-82CD-9ABF5988ED2E}" destId="{F0BDA2F1-FE1A-4AFC-BF49-BE16E03B8317}" srcOrd="11" destOrd="0" presId="urn:microsoft.com/office/officeart/2005/8/layout/target3"/>
    <dgm:cxn modelId="{B74AECBB-097F-432D-A011-E2D2C21EC8CB}" type="presParOf" srcId="{B991CA95-41B9-4687-82CD-9ABF5988ED2E}" destId="{99E89D5E-2146-46AF-AD1D-E48F32444866}" srcOrd="12" destOrd="0" presId="urn:microsoft.com/office/officeart/2005/8/layout/target3"/>
    <dgm:cxn modelId="{4BB72C31-766C-4A3D-9B9B-FDD6652B0B71}" type="presParOf" srcId="{B991CA95-41B9-4687-82CD-9ABF5988ED2E}" destId="{D67E4EC6-67FF-4D7A-A4A7-668C5906BD75}" srcOrd="13" destOrd="0" presId="urn:microsoft.com/office/officeart/2005/8/layout/target3"/>
    <dgm:cxn modelId="{EFD785DB-413A-424A-AC9E-3EC00CF733A9}" type="presParOf" srcId="{B991CA95-41B9-4687-82CD-9ABF5988ED2E}" destId="{334C642F-1543-4DEB-B4E0-35E978E80114}" srcOrd="14" destOrd="0" presId="urn:microsoft.com/office/officeart/2005/8/layout/target3"/>
    <dgm:cxn modelId="{8CA78C17-3547-4B40-8256-9288D1E06A30}" type="presParOf" srcId="{B991CA95-41B9-4687-82CD-9ABF5988ED2E}" destId="{26C6794A-3986-4EF6-82B6-E77028059220}" srcOrd="15" destOrd="0" presId="urn:microsoft.com/office/officeart/2005/8/layout/target3"/>
    <dgm:cxn modelId="{4E9323FE-1A90-4612-85F2-9814913D44F5}" type="presParOf" srcId="{B991CA95-41B9-4687-82CD-9ABF5988ED2E}" destId="{0A7B77C8-CCA7-4631-94BB-5F548ECC99D2}" srcOrd="16" destOrd="0" presId="urn:microsoft.com/office/officeart/2005/8/layout/target3"/>
    <dgm:cxn modelId="{1BF49DCF-1E27-4BA0-AFA6-576DEFEFD594}" type="presParOf" srcId="{B991CA95-41B9-4687-82CD-9ABF5988ED2E}" destId="{6AB915C6-DC69-41FA-B8F3-5456F86BD0AD}" srcOrd="17" destOrd="0" presId="urn:microsoft.com/office/officeart/2005/8/layout/target3"/>
    <dgm:cxn modelId="{1D0345FD-8E5C-4E82-817F-2C3E7E762562}" type="presParOf" srcId="{B991CA95-41B9-4687-82CD-9ABF5988ED2E}" destId="{D1AEBD6F-928B-432F-A797-051F49548141}" srcOrd="18" destOrd="0" presId="urn:microsoft.com/office/officeart/2005/8/layout/target3"/>
    <dgm:cxn modelId="{F3D5A986-A4F7-4934-8877-F865F3F37645}" type="presParOf" srcId="{B991CA95-41B9-4687-82CD-9ABF5988ED2E}" destId="{D1FEC621-FD9E-44D6-8B16-40BE1C62AF56}"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C1ABBE-5F9A-4BC6-AF53-E16C8CB78B53}" type="doc">
      <dgm:prSet loTypeId="urn:microsoft.com/office/officeart/2005/8/layout/vList3" loCatId="list" qsTypeId="urn:microsoft.com/office/officeart/2005/8/quickstyle/simple1" qsCatId="simple" csTypeId="urn:microsoft.com/office/officeart/2005/8/colors/accent2_3" csCatId="accent2" phldr="1"/>
      <dgm:spPr/>
    </dgm:pt>
    <dgm:pt modelId="{F00A39AB-1FAA-4E86-9DEA-6F97CD8240D2}">
      <dgm:prSet phldrT="[文本]" custT="1"/>
      <dgm:spPr/>
      <dgm:t>
        <a:bodyPr/>
        <a:lstStyle/>
        <a:p>
          <a:pPr>
            <a:lnSpc>
              <a:spcPct val="90000"/>
            </a:lnSpc>
          </a:pPr>
          <a:endParaRPr lang="en-US" altLang="zh-CN" sz="1200" b="1" dirty="0"/>
        </a:p>
        <a:p>
          <a:pPr>
            <a:lnSpc>
              <a:spcPts val="1400"/>
            </a:lnSpc>
          </a:pPr>
          <a:r>
            <a:rPr lang="zh-CN" altLang="en-US" sz="1400" b="1" dirty="0">
              <a:solidFill>
                <a:schemeClr val="accent3">
                  <a:lumMod val="60000"/>
                  <a:lumOff val="40000"/>
                </a:schemeClr>
              </a:solidFill>
            </a:rPr>
            <a:t>批判思维</a:t>
          </a:r>
          <a:endParaRPr lang="en-US" altLang="zh-CN" sz="1400" b="1" dirty="0">
            <a:solidFill>
              <a:schemeClr val="accent3">
                <a:lumMod val="60000"/>
                <a:lumOff val="40000"/>
              </a:schemeClr>
            </a:solidFill>
          </a:endParaRPr>
        </a:p>
        <a:p>
          <a:pPr>
            <a:lnSpc>
              <a:spcPts val="1400"/>
            </a:lnSpc>
          </a:pPr>
          <a:r>
            <a:rPr lang="zh-CN" altLang="en-US" sz="1100" b="1" dirty="0">
              <a:latin typeface="+mn-ea"/>
              <a:ea typeface="+mn-ea"/>
            </a:rPr>
            <a:t>引导学生独立思考、挑战权威、超越自我</a:t>
          </a:r>
          <a:endParaRPr lang="en-US" altLang="zh-CN" sz="1100" b="1" dirty="0">
            <a:latin typeface="+mn-ea"/>
            <a:ea typeface="+mn-ea"/>
          </a:endParaRPr>
        </a:p>
        <a:p>
          <a:pPr>
            <a:lnSpc>
              <a:spcPts val="1400"/>
            </a:lnSpc>
          </a:pPr>
          <a:r>
            <a:rPr lang="zh-CN" altLang="en-US" sz="1100" b="1" dirty="0">
              <a:latin typeface="+mn-ea"/>
              <a:ea typeface="+mn-ea"/>
            </a:rPr>
            <a:t>能够建立合理的信念和作出明智的抉择</a:t>
          </a:r>
          <a:endParaRPr lang="en-US" altLang="zh-CN" sz="1100" b="1" dirty="0">
            <a:latin typeface="+mn-ea"/>
            <a:ea typeface="+mn-ea"/>
          </a:endParaRPr>
        </a:p>
        <a:p>
          <a:pPr>
            <a:lnSpc>
              <a:spcPct val="90000"/>
            </a:lnSpc>
          </a:pPr>
          <a:endParaRPr lang="zh-CN" altLang="en-US" sz="800" b="1" dirty="0"/>
        </a:p>
      </dgm:t>
    </dgm:pt>
    <dgm:pt modelId="{7212B68F-30EE-4B8F-9EEA-F5CDC37D1A4F}" type="parTrans" cxnId="{FBDFD43D-591D-4305-B7A4-F725F73A5967}">
      <dgm:prSet/>
      <dgm:spPr/>
      <dgm:t>
        <a:bodyPr/>
        <a:lstStyle/>
        <a:p>
          <a:endParaRPr lang="zh-CN" altLang="en-US"/>
        </a:p>
      </dgm:t>
    </dgm:pt>
    <dgm:pt modelId="{3586F5DB-C7BD-4C09-91F3-817F0DC27CE5}" type="sibTrans" cxnId="{FBDFD43D-591D-4305-B7A4-F725F73A5967}">
      <dgm:prSet/>
      <dgm:spPr/>
      <dgm:t>
        <a:bodyPr/>
        <a:lstStyle/>
        <a:p>
          <a:endParaRPr lang="zh-CN" altLang="en-US"/>
        </a:p>
      </dgm:t>
    </dgm:pt>
    <dgm:pt modelId="{D4DB18B5-9BC6-4E13-8646-51C5122D6C2F}">
      <dgm:prSet phldrT="[文本]" custT="1"/>
      <dgm:spPr/>
      <dgm:t>
        <a:bodyPr/>
        <a:lstStyle/>
        <a:p>
          <a:pPr>
            <a:lnSpc>
              <a:spcPct val="90000"/>
            </a:lnSpc>
          </a:pPr>
          <a:endParaRPr lang="en-US" altLang="zh-CN" sz="1200" b="1" dirty="0"/>
        </a:p>
        <a:p>
          <a:pPr>
            <a:lnSpc>
              <a:spcPct val="90000"/>
            </a:lnSpc>
          </a:pPr>
          <a:endParaRPr lang="en-US" altLang="zh-CN" sz="1200" b="1" dirty="0"/>
        </a:p>
        <a:p>
          <a:pPr>
            <a:lnSpc>
              <a:spcPts val="1400"/>
            </a:lnSpc>
          </a:pPr>
          <a:r>
            <a:rPr lang="zh-CN" altLang="en-US" sz="1400" b="1" dirty="0">
              <a:solidFill>
                <a:schemeClr val="accent3">
                  <a:lumMod val="60000"/>
                  <a:lumOff val="40000"/>
                </a:schemeClr>
              </a:solidFill>
            </a:rPr>
            <a:t>跨界思维</a:t>
          </a:r>
          <a:endParaRPr lang="en-US" altLang="zh-CN" sz="1400" b="1" dirty="0">
            <a:solidFill>
              <a:schemeClr val="accent3">
                <a:lumMod val="60000"/>
                <a:lumOff val="40000"/>
              </a:schemeClr>
            </a:solidFill>
          </a:endParaRPr>
        </a:p>
        <a:p>
          <a:pPr>
            <a:lnSpc>
              <a:spcPts val="1400"/>
            </a:lnSpc>
          </a:pPr>
          <a:r>
            <a:rPr lang="zh-CN" altLang="en-US" sz="1100" b="1" dirty="0"/>
            <a:t>引导学生突破传统思维定势和狭隘眼界</a:t>
          </a:r>
          <a:endParaRPr lang="en-US" altLang="zh-CN" sz="1100" b="1" dirty="0"/>
        </a:p>
        <a:p>
          <a:pPr>
            <a:lnSpc>
              <a:spcPts val="1400"/>
            </a:lnSpc>
          </a:pPr>
          <a:r>
            <a:rPr lang="zh-CN" altLang="en-US" sz="1100" b="1" dirty="0"/>
            <a:t>能够多角度、多视野的看待问题和提出解决方案</a:t>
          </a:r>
          <a:endParaRPr lang="en-US" altLang="zh-CN" sz="1100" b="1" dirty="0"/>
        </a:p>
        <a:p>
          <a:pPr>
            <a:lnSpc>
              <a:spcPct val="90000"/>
            </a:lnSpc>
          </a:pPr>
          <a:endParaRPr lang="en-US" altLang="zh-CN" sz="500" b="1" dirty="0"/>
        </a:p>
        <a:p>
          <a:pPr>
            <a:lnSpc>
              <a:spcPct val="90000"/>
            </a:lnSpc>
          </a:pPr>
          <a:endParaRPr lang="zh-CN" altLang="en-US" sz="500" b="1" dirty="0"/>
        </a:p>
      </dgm:t>
    </dgm:pt>
    <dgm:pt modelId="{1CEAD0E3-560C-4D0F-8FD4-66A6156DBD63}" type="parTrans" cxnId="{FD0E9186-F37C-4697-8DC0-E0891D5E0BFF}">
      <dgm:prSet/>
      <dgm:spPr/>
      <dgm:t>
        <a:bodyPr/>
        <a:lstStyle/>
        <a:p>
          <a:endParaRPr lang="zh-CN" altLang="en-US"/>
        </a:p>
      </dgm:t>
    </dgm:pt>
    <dgm:pt modelId="{87EAE80D-06A1-4817-8663-806AC48CAA71}" type="sibTrans" cxnId="{FD0E9186-F37C-4697-8DC0-E0891D5E0BFF}">
      <dgm:prSet/>
      <dgm:spPr/>
      <dgm:t>
        <a:bodyPr/>
        <a:lstStyle/>
        <a:p>
          <a:endParaRPr lang="zh-CN" altLang="en-US"/>
        </a:p>
      </dgm:t>
    </dgm:pt>
    <dgm:pt modelId="{E0F0B654-4F75-4D7B-893C-C4F56892D323}">
      <dgm:prSet custT="1"/>
      <dgm:spPr/>
      <dgm:t>
        <a:bodyPr/>
        <a:lstStyle/>
        <a:p>
          <a:pPr algn="ctr"/>
          <a:r>
            <a:rPr lang="zh-CN" altLang="en-US" sz="1400" b="1" dirty="0">
              <a:solidFill>
                <a:schemeClr val="accent3">
                  <a:lumMod val="60000"/>
                  <a:lumOff val="40000"/>
                </a:schemeClr>
              </a:solidFill>
            </a:rPr>
            <a:t>系统思维</a:t>
          </a:r>
          <a:endParaRPr lang="en-US" altLang="zh-CN" sz="1400" b="1" dirty="0">
            <a:solidFill>
              <a:schemeClr val="accent3">
                <a:lumMod val="60000"/>
                <a:lumOff val="40000"/>
              </a:schemeClr>
            </a:solidFill>
          </a:endParaRPr>
        </a:p>
        <a:p>
          <a:pPr algn="ctr"/>
          <a:r>
            <a:rPr lang="zh-CN" altLang="en-US" sz="1100" b="1" dirty="0"/>
            <a:t>引导</a:t>
          </a:r>
          <a:r>
            <a:rPr lang="zh-CN" altLang="zh-CN" sz="1100" b="1" dirty="0"/>
            <a:t>学生全面思考和把握复杂问题</a:t>
          </a:r>
          <a:endParaRPr lang="en-US" altLang="zh-CN" sz="1100" b="1" dirty="0"/>
        </a:p>
        <a:p>
          <a:pPr algn="ctr"/>
          <a:r>
            <a:rPr lang="zh-CN" altLang="zh-CN" sz="1100" b="1" dirty="0"/>
            <a:t>能够从整体视野考察问题和以简驭繁</a:t>
          </a:r>
          <a:endParaRPr lang="zh-CN" altLang="en-US" sz="1100" b="1" dirty="0"/>
        </a:p>
      </dgm:t>
    </dgm:pt>
    <dgm:pt modelId="{0EC3429F-8112-4F0D-960B-2A40E77B2FDC}" type="parTrans" cxnId="{6606337E-C3F7-4A53-ABA5-1A3304F29E1D}">
      <dgm:prSet/>
      <dgm:spPr/>
      <dgm:t>
        <a:bodyPr/>
        <a:lstStyle/>
        <a:p>
          <a:endParaRPr lang="zh-CN" altLang="en-US"/>
        </a:p>
      </dgm:t>
    </dgm:pt>
    <dgm:pt modelId="{D939B9D2-08BE-4B42-9308-BD4215169449}" type="sibTrans" cxnId="{6606337E-C3F7-4A53-ABA5-1A3304F29E1D}">
      <dgm:prSet/>
      <dgm:spPr/>
      <dgm:t>
        <a:bodyPr/>
        <a:lstStyle/>
        <a:p>
          <a:endParaRPr lang="zh-CN" altLang="en-US"/>
        </a:p>
      </dgm:t>
    </dgm:pt>
    <dgm:pt modelId="{F0EDD953-968F-47FF-AF44-A5FC9B13895F}" type="pres">
      <dgm:prSet presAssocID="{3CC1ABBE-5F9A-4BC6-AF53-E16C8CB78B53}" presName="linearFlow" presStyleCnt="0">
        <dgm:presLayoutVars>
          <dgm:dir/>
          <dgm:resizeHandles val="exact"/>
        </dgm:presLayoutVars>
      </dgm:prSet>
      <dgm:spPr/>
    </dgm:pt>
    <dgm:pt modelId="{D96C4032-EAC6-460A-AEE3-B0104258C3E6}" type="pres">
      <dgm:prSet presAssocID="{F00A39AB-1FAA-4E86-9DEA-6F97CD8240D2}" presName="composite" presStyleCnt="0"/>
      <dgm:spPr/>
    </dgm:pt>
    <dgm:pt modelId="{B51FDEDD-1E43-4422-9D4F-9F0CF0967810}" type="pres">
      <dgm:prSet presAssocID="{F00A39AB-1FAA-4E86-9DEA-6F97CD8240D2}" presName="imgShp" presStyleLbl="fgImgPlace1" presStyleIdx="0" presStyleCnt="3" custLinFactNeighborX="1075" custLinFactNeighborY="-175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dgm:spPr>
    </dgm:pt>
    <dgm:pt modelId="{C79164E2-34AB-4B2E-8BDF-D73E3D27B0BE}" type="pres">
      <dgm:prSet presAssocID="{F00A39AB-1FAA-4E86-9DEA-6F97CD8240D2}" presName="txShp" presStyleLbl="node1" presStyleIdx="0" presStyleCnt="3" custScaleX="98822" custScaleY="194371" custLinFactNeighborX="6025" custLinFactNeighborY="15023">
        <dgm:presLayoutVars>
          <dgm:bulletEnabled val="1"/>
        </dgm:presLayoutVars>
      </dgm:prSet>
      <dgm:spPr/>
    </dgm:pt>
    <dgm:pt modelId="{6DFE4910-A2D5-4859-A6B6-6411B1998C3A}" type="pres">
      <dgm:prSet presAssocID="{3586F5DB-C7BD-4C09-91F3-817F0DC27CE5}" presName="spacing" presStyleCnt="0"/>
      <dgm:spPr/>
    </dgm:pt>
    <dgm:pt modelId="{EDDEB1E8-972E-44E2-82FA-16EAD673AC33}" type="pres">
      <dgm:prSet presAssocID="{D4DB18B5-9BC6-4E13-8646-51C5122D6C2F}" presName="composite" presStyleCnt="0"/>
      <dgm:spPr/>
    </dgm:pt>
    <dgm:pt modelId="{F9DF6A14-AE7D-477F-BAA2-910EFD115E7A}" type="pres">
      <dgm:prSet presAssocID="{D4DB18B5-9BC6-4E13-8646-51C5122D6C2F}" presName="imgShp" presStyleLbl="fgImgPlace1" presStyleIdx="1" presStyleCnt="3" custLinFactY="92594" custLinFactNeighborX="-2799" custLinFactNeighborY="100000"/>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8000" r="-8000"/>
          </a:stretch>
        </a:blipFill>
      </dgm:spPr>
    </dgm:pt>
    <dgm:pt modelId="{0C8F88F8-7299-4AFA-8752-48247DEFBDB9}" type="pres">
      <dgm:prSet presAssocID="{D4DB18B5-9BC6-4E13-8646-51C5122D6C2F}" presName="txShp" presStyleLbl="node1" presStyleIdx="1" presStyleCnt="3" custScaleX="98783" custScaleY="208754" custLinFactNeighborX="5996" custLinFactNeighborY="-11525">
        <dgm:presLayoutVars>
          <dgm:bulletEnabled val="1"/>
        </dgm:presLayoutVars>
      </dgm:prSet>
      <dgm:spPr/>
    </dgm:pt>
    <dgm:pt modelId="{35F7C5D3-10B9-4260-9D49-A807ED1D31E2}" type="pres">
      <dgm:prSet presAssocID="{87EAE80D-06A1-4817-8663-806AC48CAA71}" presName="spacing" presStyleCnt="0"/>
      <dgm:spPr/>
    </dgm:pt>
    <dgm:pt modelId="{3D34A228-8548-42EB-BC57-2036F7FC882E}" type="pres">
      <dgm:prSet presAssocID="{E0F0B654-4F75-4D7B-893C-C4F56892D323}" presName="composite" presStyleCnt="0"/>
      <dgm:spPr/>
    </dgm:pt>
    <dgm:pt modelId="{4FB3DB80-3200-4777-8B2E-558F474FD08C}" type="pres">
      <dgm:prSet presAssocID="{E0F0B654-4F75-4D7B-893C-C4F56892D323}" presName="imgShp" presStyleLbl="fgImgPlace1" presStyleIdx="2" presStyleCnt="3" custLinFactY="-100000" custLinFactNeighborX="2871" custLinFactNeighborY="-157441"/>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dgm:spPr>
    </dgm:pt>
    <dgm:pt modelId="{C48D982B-7550-4577-8E43-EFFA7779EFCE}" type="pres">
      <dgm:prSet presAssocID="{E0F0B654-4F75-4D7B-893C-C4F56892D323}" presName="txShp" presStyleLbl="node1" presStyleIdx="2" presStyleCnt="3" custScaleX="99648" custScaleY="205857" custLinFactNeighborX="5800" custLinFactNeighborY="-37251">
        <dgm:presLayoutVars>
          <dgm:bulletEnabled val="1"/>
        </dgm:presLayoutVars>
      </dgm:prSet>
      <dgm:spPr/>
    </dgm:pt>
  </dgm:ptLst>
  <dgm:cxnLst>
    <dgm:cxn modelId="{54688D05-D07A-491F-86D1-4CE7BC59339C}" type="presOf" srcId="{E0F0B654-4F75-4D7B-893C-C4F56892D323}" destId="{C48D982B-7550-4577-8E43-EFFA7779EFCE}" srcOrd="0" destOrd="0" presId="urn:microsoft.com/office/officeart/2005/8/layout/vList3"/>
    <dgm:cxn modelId="{FBDFD43D-591D-4305-B7A4-F725F73A5967}" srcId="{3CC1ABBE-5F9A-4BC6-AF53-E16C8CB78B53}" destId="{F00A39AB-1FAA-4E86-9DEA-6F97CD8240D2}" srcOrd="0" destOrd="0" parTransId="{7212B68F-30EE-4B8F-9EEA-F5CDC37D1A4F}" sibTransId="{3586F5DB-C7BD-4C09-91F3-817F0DC27CE5}"/>
    <dgm:cxn modelId="{402ED050-5544-4C0E-9BA2-E680E8ED9F52}" type="presOf" srcId="{F00A39AB-1FAA-4E86-9DEA-6F97CD8240D2}" destId="{C79164E2-34AB-4B2E-8BDF-D73E3D27B0BE}" srcOrd="0" destOrd="0" presId="urn:microsoft.com/office/officeart/2005/8/layout/vList3"/>
    <dgm:cxn modelId="{6606337E-C3F7-4A53-ABA5-1A3304F29E1D}" srcId="{3CC1ABBE-5F9A-4BC6-AF53-E16C8CB78B53}" destId="{E0F0B654-4F75-4D7B-893C-C4F56892D323}" srcOrd="2" destOrd="0" parTransId="{0EC3429F-8112-4F0D-960B-2A40E77B2FDC}" sibTransId="{D939B9D2-08BE-4B42-9308-BD4215169449}"/>
    <dgm:cxn modelId="{FD0E9186-F37C-4697-8DC0-E0891D5E0BFF}" srcId="{3CC1ABBE-5F9A-4BC6-AF53-E16C8CB78B53}" destId="{D4DB18B5-9BC6-4E13-8646-51C5122D6C2F}" srcOrd="1" destOrd="0" parTransId="{1CEAD0E3-560C-4D0F-8FD4-66A6156DBD63}" sibTransId="{87EAE80D-06A1-4817-8663-806AC48CAA71}"/>
    <dgm:cxn modelId="{D427EEB2-895F-4B99-8930-54C3E0D3D8C7}" type="presOf" srcId="{3CC1ABBE-5F9A-4BC6-AF53-E16C8CB78B53}" destId="{F0EDD953-968F-47FF-AF44-A5FC9B13895F}" srcOrd="0" destOrd="0" presId="urn:microsoft.com/office/officeart/2005/8/layout/vList3"/>
    <dgm:cxn modelId="{C4E90BE2-008E-48E6-B1AD-F46AD1E74142}" type="presOf" srcId="{D4DB18B5-9BC6-4E13-8646-51C5122D6C2F}" destId="{0C8F88F8-7299-4AFA-8752-48247DEFBDB9}" srcOrd="0" destOrd="0" presId="urn:microsoft.com/office/officeart/2005/8/layout/vList3"/>
    <dgm:cxn modelId="{3FBFDEBD-677F-4650-B5C0-77EEFB967D1C}" type="presParOf" srcId="{F0EDD953-968F-47FF-AF44-A5FC9B13895F}" destId="{D96C4032-EAC6-460A-AEE3-B0104258C3E6}" srcOrd="0" destOrd="0" presId="urn:microsoft.com/office/officeart/2005/8/layout/vList3"/>
    <dgm:cxn modelId="{E10F6383-DBE6-417F-AE2A-68F11D9FDEFF}" type="presParOf" srcId="{D96C4032-EAC6-460A-AEE3-B0104258C3E6}" destId="{B51FDEDD-1E43-4422-9D4F-9F0CF0967810}" srcOrd="0" destOrd="0" presId="urn:microsoft.com/office/officeart/2005/8/layout/vList3"/>
    <dgm:cxn modelId="{103955A7-C28C-4DA9-ADD5-5517BBC8A0F8}" type="presParOf" srcId="{D96C4032-EAC6-460A-AEE3-B0104258C3E6}" destId="{C79164E2-34AB-4B2E-8BDF-D73E3D27B0BE}" srcOrd="1" destOrd="0" presId="urn:microsoft.com/office/officeart/2005/8/layout/vList3"/>
    <dgm:cxn modelId="{81CEABF1-C821-4EE4-9DDE-77E8C871991D}" type="presParOf" srcId="{F0EDD953-968F-47FF-AF44-A5FC9B13895F}" destId="{6DFE4910-A2D5-4859-A6B6-6411B1998C3A}" srcOrd="1" destOrd="0" presId="urn:microsoft.com/office/officeart/2005/8/layout/vList3"/>
    <dgm:cxn modelId="{BB4B343B-C4F2-47BC-822A-9EFDDE04FC5D}" type="presParOf" srcId="{F0EDD953-968F-47FF-AF44-A5FC9B13895F}" destId="{EDDEB1E8-972E-44E2-82FA-16EAD673AC33}" srcOrd="2" destOrd="0" presId="urn:microsoft.com/office/officeart/2005/8/layout/vList3"/>
    <dgm:cxn modelId="{903678CD-9425-4836-96BB-E11F363DE835}" type="presParOf" srcId="{EDDEB1E8-972E-44E2-82FA-16EAD673AC33}" destId="{F9DF6A14-AE7D-477F-BAA2-910EFD115E7A}" srcOrd="0" destOrd="0" presId="urn:microsoft.com/office/officeart/2005/8/layout/vList3"/>
    <dgm:cxn modelId="{8A1B00E7-28BF-451E-AD26-585101D364C2}" type="presParOf" srcId="{EDDEB1E8-972E-44E2-82FA-16EAD673AC33}" destId="{0C8F88F8-7299-4AFA-8752-48247DEFBDB9}" srcOrd="1" destOrd="0" presId="urn:microsoft.com/office/officeart/2005/8/layout/vList3"/>
    <dgm:cxn modelId="{672C6905-080A-4682-80AD-0E76AFB89DAE}" type="presParOf" srcId="{F0EDD953-968F-47FF-AF44-A5FC9B13895F}" destId="{35F7C5D3-10B9-4260-9D49-A807ED1D31E2}" srcOrd="3" destOrd="0" presId="urn:microsoft.com/office/officeart/2005/8/layout/vList3"/>
    <dgm:cxn modelId="{214D8901-941E-4CF8-A5AA-3338D8EA33B8}" type="presParOf" srcId="{F0EDD953-968F-47FF-AF44-A5FC9B13895F}" destId="{3D34A228-8548-42EB-BC57-2036F7FC882E}" srcOrd="4" destOrd="0" presId="urn:microsoft.com/office/officeart/2005/8/layout/vList3"/>
    <dgm:cxn modelId="{A7F42C70-618F-4F1C-9E33-512B4DF6CCAE}" type="presParOf" srcId="{3D34A228-8548-42EB-BC57-2036F7FC882E}" destId="{4FB3DB80-3200-4777-8B2E-558F474FD08C}" srcOrd="0" destOrd="0" presId="urn:microsoft.com/office/officeart/2005/8/layout/vList3"/>
    <dgm:cxn modelId="{2A732170-E9CC-4B2D-8D35-6A459BC83804}" type="presParOf" srcId="{3D34A228-8548-42EB-BC57-2036F7FC882E}" destId="{C48D982B-7550-4577-8E43-EFFA7779EFCE}"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D96FD04-ACC5-47C2-A015-56DC06A9FCA9}" type="doc">
      <dgm:prSet loTypeId="urn:microsoft.com/office/officeart/2005/8/layout/vList4" loCatId="list" qsTypeId="urn:microsoft.com/office/officeart/2005/8/quickstyle/simple1" qsCatId="simple" csTypeId="urn:microsoft.com/office/officeart/2005/8/colors/colorful3" csCatId="colorful" phldr="1"/>
      <dgm:spPr/>
      <dgm:t>
        <a:bodyPr/>
        <a:lstStyle/>
        <a:p>
          <a:endParaRPr lang="zh-CN" altLang="en-US"/>
        </a:p>
      </dgm:t>
    </dgm:pt>
    <dgm:pt modelId="{FD87181C-7618-4519-9C93-8C50DD51575A}">
      <dgm:prSet phldrT="[文本]"/>
      <dgm:spPr/>
      <dgm:t>
        <a:bodyPr/>
        <a:lstStyle/>
        <a:p>
          <a:pPr algn="ctr"/>
          <a:r>
            <a:rPr lang="zh-CN" altLang="en-US" b="1" dirty="0"/>
            <a:t>选题思路要清楚</a:t>
          </a:r>
        </a:p>
      </dgm:t>
    </dgm:pt>
    <dgm:pt modelId="{5852B3A1-9CD6-44EB-8DC1-9D87CB981B8A}" type="parTrans" cxnId="{D8C2DC1C-7842-41A0-B9F1-F90C5F084815}">
      <dgm:prSet/>
      <dgm:spPr/>
      <dgm:t>
        <a:bodyPr/>
        <a:lstStyle/>
        <a:p>
          <a:endParaRPr lang="zh-CN" altLang="en-US"/>
        </a:p>
      </dgm:t>
    </dgm:pt>
    <dgm:pt modelId="{C484065F-121C-48AE-9CE4-DBCF2CDD1265}" type="sibTrans" cxnId="{D8C2DC1C-7842-41A0-B9F1-F90C5F084815}">
      <dgm:prSet/>
      <dgm:spPr/>
      <dgm:t>
        <a:bodyPr/>
        <a:lstStyle/>
        <a:p>
          <a:endParaRPr lang="zh-CN" altLang="en-US"/>
        </a:p>
      </dgm:t>
    </dgm:pt>
    <dgm:pt modelId="{EC90E983-FAB3-4153-9A21-919E7D0E1EBF}">
      <dgm:prSet phldrT="[文本]"/>
      <dgm:spPr/>
      <dgm:t>
        <a:bodyPr/>
        <a:lstStyle/>
        <a:p>
          <a:pPr algn="ctr"/>
          <a:r>
            <a:rPr lang="zh-CN" altLang="en-US" b="1" dirty="0"/>
            <a:t>比较中进行有价值的选题   防止简单化</a:t>
          </a:r>
        </a:p>
      </dgm:t>
    </dgm:pt>
    <dgm:pt modelId="{2C39930C-5D5F-4E89-81BB-D122AACA1D57}" type="parTrans" cxnId="{45E46952-9A7A-4E85-AD18-50A1BF419926}">
      <dgm:prSet/>
      <dgm:spPr/>
      <dgm:t>
        <a:bodyPr/>
        <a:lstStyle/>
        <a:p>
          <a:endParaRPr lang="zh-CN" altLang="en-US"/>
        </a:p>
      </dgm:t>
    </dgm:pt>
    <dgm:pt modelId="{2D4A8994-E3C0-430E-A690-AB00A2CB689F}" type="sibTrans" cxnId="{45E46952-9A7A-4E85-AD18-50A1BF419926}">
      <dgm:prSet/>
      <dgm:spPr/>
      <dgm:t>
        <a:bodyPr/>
        <a:lstStyle/>
        <a:p>
          <a:endParaRPr lang="zh-CN" altLang="en-US"/>
        </a:p>
      </dgm:t>
    </dgm:pt>
    <dgm:pt modelId="{EA0DF6F7-D611-4E61-BC21-7F3791884B1E}">
      <dgm:prSet phldrT="[文本]"/>
      <dgm:spPr/>
      <dgm:t>
        <a:bodyPr/>
        <a:lstStyle/>
        <a:p>
          <a:pPr algn="ctr"/>
          <a:r>
            <a:rPr lang="zh-CN" altLang="en-US" b="1" dirty="0"/>
            <a:t>研究思路要清晰</a:t>
          </a:r>
        </a:p>
      </dgm:t>
    </dgm:pt>
    <dgm:pt modelId="{C28E1F64-CEAB-462B-AAD7-7A286000270D}" type="parTrans" cxnId="{CB81465F-9A3A-4D4F-8CF8-56986FA26ABE}">
      <dgm:prSet/>
      <dgm:spPr/>
      <dgm:t>
        <a:bodyPr/>
        <a:lstStyle/>
        <a:p>
          <a:endParaRPr lang="zh-CN" altLang="en-US"/>
        </a:p>
      </dgm:t>
    </dgm:pt>
    <dgm:pt modelId="{4B61E33C-8964-4FE7-B83D-F455B0A436B4}" type="sibTrans" cxnId="{CB81465F-9A3A-4D4F-8CF8-56986FA26ABE}">
      <dgm:prSet/>
      <dgm:spPr/>
      <dgm:t>
        <a:bodyPr/>
        <a:lstStyle/>
        <a:p>
          <a:endParaRPr lang="zh-CN" altLang="en-US"/>
        </a:p>
      </dgm:t>
    </dgm:pt>
    <dgm:pt modelId="{66629FD5-CE4D-4675-AE7C-A89B2C075BD4}">
      <dgm:prSet phldrT="[文本]"/>
      <dgm:spPr/>
      <dgm:t>
        <a:bodyPr/>
        <a:lstStyle/>
        <a:p>
          <a:pPr algn="ctr"/>
          <a:r>
            <a:rPr lang="zh-CN" altLang="en-US" b="1" dirty="0"/>
            <a:t>学习中进行有步骤的研究   防止盲目性</a:t>
          </a:r>
        </a:p>
      </dgm:t>
    </dgm:pt>
    <dgm:pt modelId="{70D2C821-5750-431C-8B3C-F266BB871161}" type="parTrans" cxnId="{DD8C777B-31CA-4DD9-B2C7-A1786360736F}">
      <dgm:prSet/>
      <dgm:spPr/>
      <dgm:t>
        <a:bodyPr/>
        <a:lstStyle/>
        <a:p>
          <a:endParaRPr lang="zh-CN" altLang="en-US"/>
        </a:p>
      </dgm:t>
    </dgm:pt>
    <dgm:pt modelId="{E24787D2-2728-453B-8722-D693260C78F4}" type="sibTrans" cxnId="{DD8C777B-31CA-4DD9-B2C7-A1786360736F}">
      <dgm:prSet/>
      <dgm:spPr/>
      <dgm:t>
        <a:bodyPr/>
        <a:lstStyle/>
        <a:p>
          <a:endParaRPr lang="zh-CN" altLang="en-US"/>
        </a:p>
      </dgm:t>
    </dgm:pt>
    <dgm:pt modelId="{4F5B7A1B-8E8B-40CC-8672-E414D754D1D4}">
      <dgm:prSet phldrT="[文本]"/>
      <dgm:spPr/>
      <dgm:t>
        <a:bodyPr/>
        <a:lstStyle/>
        <a:p>
          <a:pPr algn="ctr"/>
          <a:r>
            <a:rPr lang="zh-CN" altLang="en-US" b="1" dirty="0"/>
            <a:t>写作思路要清正</a:t>
          </a:r>
        </a:p>
      </dgm:t>
    </dgm:pt>
    <dgm:pt modelId="{07CC50C9-D874-44C6-A4C6-3FB08A918D2C}" type="parTrans" cxnId="{5F62666E-893B-46B0-B1F1-BBDA6FA02F06}">
      <dgm:prSet/>
      <dgm:spPr/>
      <dgm:t>
        <a:bodyPr/>
        <a:lstStyle/>
        <a:p>
          <a:endParaRPr lang="zh-CN" altLang="en-US"/>
        </a:p>
      </dgm:t>
    </dgm:pt>
    <dgm:pt modelId="{DAD24490-F4B4-4CC0-B702-2BC43F8E6D90}" type="sibTrans" cxnId="{5F62666E-893B-46B0-B1F1-BBDA6FA02F06}">
      <dgm:prSet/>
      <dgm:spPr/>
      <dgm:t>
        <a:bodyPr/>
        <a:lstStyle/>
        <a:p>
          <a:endParaRPr lang="zh-CN" altLang="en-US"/>
        </a:p>
      </dgm:t>
    </dgm:pt>
    <dgm:pt modelId="{DDF197BA-26AC-439F-AE66-47AB7AEAB943}">
      <dgm:prSet phldrT="[文本]"/>
      <dgm:spPr/>
      <dgm:t>
        <a:bodyPr/>
        <a:lstStyle/>
        <a:p>
          <a:pPr algn="ctr"/>
          <a:r>
            <a:rPr lang="zh-CN" altLang="en-US" b="1" dirty="0"/>
            <a:t>积累中进行有质量的写作   防止作业型</a:t>
          </a:r>
        </a:p>
      </dgm:t>
    </dgm:pt>
    <dgm:pt modelId="{5390DB11-C66F-476B-B7DF-65D372B00E76}" type="sibTrans" cxnId="{36BF08AC-9526-40B5-8B05-A22E079A8F4B}">
      <dgm:prSet/>
      <dgm:spPr/>
      <dgm:t>
        <a:bodyPr/>
        <a:lstStyle/>
        <a:p>
          <a:endParaRPr lang="zh-CN" altLang="en-US"/>
        </a:p>
      </dgm:t>
    </dgm:pt>
    <dgm:pt modelId="{D3E94A38-DF57-4D15-9615-430F47CF8217}" type="parTrans" cxnId="{36BF08AC-9526-40B5-8B05-A22E079A8F4B}">
      <dgm:prSet/>
      <dgm:spPr/>
      <dgm:t>
        <a:bodyPr/>
        <a:lstStyle/>
        <a:p>
          <a:endParaRPr lang="zh-CN" altLang="en-US"/>
        </a:p>
      </dgm:t>
    </dgm:pt>
    <dgm:pt modelId="{A10E8344-AB0A-487A-AFFB-80E3310440AC}" type="pres">
      <dgm:prSet presAssocID="{2D96FD04-ACC5-47C2-A015-56DC06A9FCA9}" presName="linear" presStyleCnt="0">
        <dgm:presLayoutVars>
          <dgm:dir/>
          <dgm:resizeHandles val="exact"/>
        </dgm:presLayoutVars>
      </dgm:prSet>
      <dgm:spPr/>
    </dgm:pt>
    <dgm:pt modelId="{FADD7E2B-3B69-4975-A5AA-1BAEA0223816}" type="pres">
      <dgm:prSet presAssocID="{FD87181C-7618-4519-9C93-8C50DD51575A}" presName="comp" presStyleCnt="0"/>
      <dgm:spPr/>
    </dgm:pt>
    <dgm:pt modelId="{D2DB33C4-7D78-4C18-94F2-9AB0364021FA}" type="pres">
      <dgm:prSet presAssocID="{FD87181C-7618-4519-9C93-8C50DD51575A}" presName="box" presStyleLbl="node1" presStyleIdx="0" presStyleCnt="3"/>
      <dgm:spPr/>
    </dgm:pt>
    <dgm:pt modelId="{9F355506-50BA-46EE-B896-737BD884F9CC}" type="pres">
      <dgm:prSet presAssocID="{FD87181C-7618-4519-9C93-8C50DD51575A}"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2000" r="-22000"/>
          </a:stretch>
        </a:blipFill>
      </dgm:spPr>
    </dgm:pt>
    <dgm:pt modelId="{C7F4EE0B-6C94-4B97-8AD4-7C9A562503D3}" type="pres">
      <dgm:prSet presAssocID="{FD87181C-7618-4519-9C93-8C50DD51575A}" presName="text" presStyleLbl="node1" presStyleIdx="0" presStyleCnt="3">
        <dgm:presLayoutVars>
          <dgm:bulletEnabled val="1"/>
        </dgm:presLayoutVars>
      </dgm:prSet>
      <dgm:spPr/>
    </dgm:pt>
    <dgm:pt modelId="{7331C52E-6754-4384-893F-18C5547511B8}" type="pres">
      <dgm:prSet presAssocID="{C484065F-121C-48AE-9CE4-DBCF2CDD1265}" presName="spacer" presStyleCnt="0"/>
      <dgm:spPr/>
    </dgm:pt>
    <dgm:pt modelId="{86CCCC55-961B-4937-8706-AED1927119D0}" type="pres">
      <dgm:prSet presAssocID="{EA0DF6F7-D611-4E61-BC21-7F3791884B1E}" presName="comp" presStyleCnt="0"/>
      <dgm:spPr/>
    </dgm:pt>
    <dgm:pt modelId="{A254E258-8B7F-4715-B93D-62F6ECCDC25F}" type="pres">
      <dgm:prSet presAssocID="{EA0DF6F7-D611-4E61-BC21-7F3791884B1E}" presName="box" presStyleLbl="node1" presStyleIdx="1" presStyleCnt="3" custLinFactNeighborX="-1563" custLinFactNeighborY="1628"/>
      <dgm:spPr/>
    </dgm:pt>
    <dgm:pt modelId="{4BFCB41D-C7FC-4092-B628-83CE8CB2D96A}" type="pres">
      <dgm:prSet presAssocID="{EA0DF6F7-D611-4E61-BC21-7F3791884B1E}" presName="img"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5000" r="-15000"/>
          </a:stretch>
        </a:blipFill>
      </dgm:spPr>
    </dgm:pt>
    <dgm:pt modelId="{D280E296-F7EE-4430-A8D5-7A158E90BB5D}" type="pres">
      <dgm:prSet presAssocID="{EA0DF6F7-D611-4E61-BC21-7F3791884B1E}" presName="text" presStyleLbl="node1" presStyleIdx="1" presStyleCnt="3">
        <dgm:presLayoutVars>
          <dgm:bulletEnabled val="1"/>
        </dgm:presLayoutVars>
      </dgm:prSet>
      <dgm:spPr/>
    </dgm:pt>
    <dgm:pt modelId="{DB417C86-5CD9-419A-A442-3FCFC1798516}" type="pres">
      <dgm:prSet presAssocID="{4B61E33C-8964-4FE7-B83D-F455B0A436B4}" presName="spacer" presStyleCnt="0"/>
      <dgm:spPr/>
    </dgm:pt>
    <dgm:pt modelId="{B63DBB62-F459-42B3-87DD-3A6E970FBE2F}" type="pres">
      <dgm:prSet presAssocID="{4F5B7A1B-8E8B-40CC-8672-E414D754D1D4}" presName="comp" presStyleCnt="0"/>
      <dgm:spPr/>
    </dgm:pt>
    <dgm:pt modelId="{39EDF719-C6C9-4B95-BBDC-EC2F2A9D9CFE}" type="pres">
      <dgm:prSet presAssocID="{4F5B7A1B-8E8B-40CC-8672-E414D754D1D4}" presName="box" presStyleLbl="node1" presStyleIdx="2" presStyleCnt="3"/>
      <dgm:spPr/>
    </dgm:pt>
    <dgm:pt modelId="{90B020D9-0695-4B79-BFA4-E578C5D0DB69}" type="pres">
      <dgm:prSet presAssocID="{4F5B7A1B-8E8B-40CC-8672-E414D754D1D4}"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2000" r="-22000"/>
          </a:stretch>
        </a:blipFill>
      </dgm:spPr>
    </dgm:pt>
    <dgm:pt modelId="{356BDA83-B5BB-4F7A-9EE7-A12C3A7DA28D}" type="pres">
      <dgm:prSet presAssocID="{4F5B7A1B-8E8B-40CC-8672-E414D754D1D4}" presName="text" presStyleLbl="node1" presStyleIdx="2" presStyleCnt="3">
        <dgm:presLayoutVars>
          <dgm:bulletEnabled val="1"/>
        </dgm:presLayoutVars>
      </dgm:prSet>
      <dgm:spPr/>
    </dgm:pt>
  </dgm:ptLst>
  <dgm:cxnLst>
    <dgm:cxn modelId="{4BBF0D13-9CD1-454F-9E40-1F3CF7F4D827}" type="presOf" srcId="{66629FD5-CE4D-4675-AE7C-A89B2C075BD4}" destId="{D280E296-F7EE-4430-A8D5-7A158E90BB5D}" srcOrd="1" destOrd="1" presId="urn:microsoft.com/office/officeart/2005/8/layout/vList4"/>
    <dgm:cxn modelId="{D8C2DC1C-7842-41A0-B9F1-F90C5F084815}" srcId="{2D96FD04-ACC5-47C2-A015-56DC06A9FCA9}" destId="{FD87181C-7618-4519-9C93-8C50DD51575A}" srcOrd="0" destOrd="0" parTransId="{5852B3A1-9CD6-44EB-8DC1-9D87CB981B8A}" sibTransId="{C484065F-121C-48AE-9CE4-DBCF2CDD1265}"/>
    <dgm:cxn modelId="{9395AB2B-5FAF-431B-BDC9-F32C4E68F2A3}" type="presOf" srcId="{66629FD5-CE4D-4675-AE7C-A89B2C075BD4}" destId="{A254E258-8B7F-4715-B93D-62F6ECCDC25F}" srcOrd="0" destOrd="1" presId="urn:microsoft.com/office/officeart/2005/8/layout/vList4"/>
    <dgm:cxn modelId="{644F3C37-F9C9-496B-8F60-77F1C218F55B}" type="presOf" srcId="{4F5B7A1B-8E8B-40CC-8672-E414D754D1D4}" destId="{356BDA83-B5BB-4F7A-9EE7-A12C3A7DA28D}" srcOrd="1" destOrd="0" presId="urn:microsoft.com/office/officeart/2005/8/layout/vList4"/>
    <dgm:cxn modelId="{061DC237-C105-4E57-8DA7-5C1AD4C4FB99}" type="presOf" srcId="{EC90E983-FAB3-4153-9A21-919E7D0E1EBF}" destId="{C7F4EE0B-6C94-4B97-8AD4-7C9A562503D3}" srcOrd="1" destOrd="1" presId="urn:microsoft.com/office/officeart/2005/8/layout/vList4"/>
    <dgm:cxn modelId="{CB81465F-9A3A-4D4F-8CF8-56986FA26ABE}" srcId="{2D96FD04-ACC5-47C2-A015-56DC06A9FCA9}" destId="{EA0DF6F7-D611-4E61-BC21-7F3791884B1E}" srcOrd="1" destOrd="0" parTransId="{C28E1F64-CEAB-462B-AAD7-7A286000270D}" sibTransId="{4B61E33C-8964-4FE7-B83D-F455B0A436B4}"/>
    <dgm:cxn modelId="{5F62666E-893B-46B0-B1F1-BBDA6FA02F06}" srcId="{2D96FD04-ACC5-47C2-A015-56DC06A9FCA9}" destId="{4F5B7A1B-8E8B-40CC-8672-E414D754D1D4}" srcOrd="2" destOrd="0" parTransId="{07CC50C9-D874-44C6-A4C6-3FB08A918D2C}" sibTransId="{DAD24490-F4B4-4CC0-B702-2BC43F8E6D90}"/>
    <dgm:cxn modelId="{45E46952-9A7A-4E85-AD18-50A1BF419926}" srcId="{FD87181C-7618-4519-9C93-8C50DD51575A}" destId="{EC90E983-FAB3-4153-9A21-919E7D0E1EBF}" srcOrd="0" destOrd="0" parTransId="{2C39930C-5D5F-4E89-81BB-D122AACA1D57}" sibTransId="{2D4A8994-E3C0-430E-A690-AB00A2CB689F}"/>
    <dgm:cxn modelId="{D077F375-8490-4BFB-86ED-960818CDDC7D}" type="presOf" srcId="{FD87181C-7618-4519-9C93-8C50DD51575A}" destId="{C7F4EE0B-6C94-4B97-8AD4-7C9A562503D3}" srcOrd="1" destOrd="0" presId="urn:microsoft.com/office/officeart/2005/8/layout/vList4"/>
    <dgm:cxn modelId="{55AF7857-7647-4579-A86D-C4E08E03A8FE}" type="presOf" srcId="{DDF197BA-26AC-439F-AE66-47AB7AEAB943}" destId="{356BDA83-B5BB-4F7A-9EE7-A12C3A7DA28D}" srcOrd="1" destOrd="1" presId="urn:microsoft.com/office/officeart/2005/8/layout/vList4"/>
    <dgm:cxn modelId="{DD8C777B-31CA-4DD9-B2C7-A1786360736F}" srcId="{EA0DF6F7-D611-4E61-BC21-7F3791884B1E}" destId="{66629FD5-CE4D-4675-AE7C-A89B2C075BD4}" srcOrd="0" destOrd="0" parTransId="{70D2C821-5750-431C-8B3C-F266BB871161}" sibTransId="{E24787D2-2728-453B-8722-D693260C78F4}"/>
    <dgm:cxn modelId="{ED6F0186-B7ED-4C36-AFA0-BBA55FD19B83}" type="presOf" srcId="{2D96FD04-ACC5-47C2-A015-56DC06A9FCA9}" destId="{A10E8344-AB0A-487A-AFFB-80E3310440AC}" srcOrd="0" destOrd="0" presId="urn:microsoft.com/office/officeart/2005/8/layout/vList4"/>
    <dgm:cxn modelId="{0FE0159B-57A1-4DA6-9551-C6E35D0A5AA3}" type="presOf" srcId="{FD87181C-7618-4519-9C93-8C50DD51575A}" destId="{D2DB33C4-7D78-4C18-94F2-9AB0364021FA}" srcOrd="0" destOrd="0" presId="urn:microsoft.com/office/officeart/2005/8/layout/vList4"/>
    <dgm:cxn modelId="{7ADFF6A2-66FC-4529-A270-8156C6E801B1}" type="presOf" srcId="{EA0DF6F7-D611-4E61-BC21-7F3791884B1E}" destId="{D280E296-F7EE-4430-A8D5-7A158E90BB5D}" srcOrd="1" destOrd="0" presId="urn:microsoft.com/office/officeart/2005/8/layout/vList4"/>
    <dgm:cxn modelId="{36BF08AC-9526-40B5-8B05-A22E079A8F4B}" srcId="{4F5B7A1B-8E8B-40CC-8672-E414D754D1D4}" destId="{DDF197BA-26AC-439F-AE66-47AB7AEAB943}" srcOrd="0" destOrd="0" parTransId="{D3E94A38-DF57-4D15-9615-430F47CF8217}" sibTransId="{5390DB11-C66F-476B-B7DF-65D372B00E76}"/>
    <dgm:cxn modelId="{22E096CE-0321-4CCD-9343-5DE93802DC3B}" type="presOf" srcId="{EA0DF6F7-D611-4E61-BC21-7F3791884B1E}" destId="{A254E258-8B7F-4715-B93D-62F6ECCDC25F}" srcOrd="0" destOrd="0" presId="urn:microsoft.com/office/officeart/2005/8/layout/vList4"/>
    <dgm:cxn modelId="{6427DACF-9360-42E7-8F16-C33E1EBA3958}" type="presOf" srcId="{DDF197BA-26AC-439F-AE66-47AB7AEAB943}" destId="{39EDF719-C6C9-4B95-BBDC-EC2F2A9D9CFE}" srcOrd="0" destOrd="1" presId="urn:microsoft.com/office/officeart/2005/8/layout/vList4"/>
    <dgm:cxn modelId="{A21F6FD0-FA0F-4736-8DF8-D9E3C0B5C4CE}" type="presOf" srcId="{EC90E983-FAB3-4153-9A21-919E7D0E1EBF}" destId="{D2DB33C4-7D78-4C18-94F2-9AB0364021FA}" srcOrd="0" destOrd="1" presId="urn:microsoft.com/office/officeart/2005/8/layout/vList4"/>
    <dgm:cxn modelId="{568C49F1-E85C-44E1-BCFF-2AA3D1E26326}" type="presOf" srcId="{4F5B7A1B-8E8B-40CC-8672-E414D754D1D4}" destId="{39EDF719-C6C9-4B95-BBDC-EC2F2A9D9CFE}" srcOrd="0" destOrd="0" presId="urn:microsoft.com/office/officeart/2005/8/layout/vList4"/>
    <dgm:cxn modelId="{02723A2A-519B-4021-9C6B-5F59B30803A8}" type="presParOf" srcId="{A10E8344-AB0A-487A-AFFB-80E3310440AC}" destId="{FADD7E2B-3B69-4975-A5AA-1BAEA0223816}" srcOrd="0" destOrd="0" presId="urn:microsoft.com/office/officeart/2005/8/layout/vList4"/>
    <dgm:cxn modelId="{A10E7323-A326-46CE-B525-8304D4D82C62}" type="presParOf" srcId="{FADD7E2B-3B69-4975-A5AA-1BAEA0223816}" destId="{D2DB33C4-7D78-4C18-94F2-9AB0364021FA}" srcOrd="0" destOrd="0" presId="urn:microsoft.com/office/officeart/2005/8/layout/vList4"/>
    <dgm:cxn modelId="{B40C5686-B82A-45B0-BC7C-15235CE42614}" type="presParOf" srcId="{FADD7E2B-3B69-4975-A5AA-1BAEA0223816}" destId="{9F355506-50BA-46EE-B896-737BD884F9CC}" srcOrd="1" destOrd="0" presId="urn:microsoft.com/office/officeart/2005/8/layout/vList4"/>
    <dgm:cxn modelId="{5CC0EED7-B266-436B-B525-2E36B2DC5409}" type="presParOf" srcId="{FADD7E2B-3B69-4975-A5AA-1BAEA0223816}" destId="{C7F4EE0B-6C94-4B97-8AD4-7C9A562503D3}" srcOrd="2" destOrd="0" presId="urn:microsoft.com/office/officeart/2005/8/layout/vList4"/>
    <dgm:cxn modelId="{B1F24C70-D1C6-4A3D-87F8-E5661B84ED49}" type="presParOf" srcId="{A10E8344-AB0A-487A-AFFB-80E3310440AC}" destId="{7331C52E-6754-4384-893F-18C5547511B8}" srcOrd="1" destOrd="0" presId="urn:microsoft.com/office/officeart/2005/8/layout/vList4"/>
    <dgm:cxn modelId="{AC89C3D8-48AF-4003-A757-A5F0C23447FB}" type="presParOf" srcId="{A10E8344-AB0A-487A-AFFB-80E3310440AC}" destId="{86CCCC55-961B-4937-8706-AED1927119D0}" srcOrd="2" destOrd="0" presId="urn:microsoft.com/office/officeart/2005/8/layout/vList4"/>
    <dgm:cxn modelId="{610C50B1-BA89-4128-B0C3-9A213FA2662B}" type="presParOf" srcId="{86CCCC55-961B-4937-8706-AED1927119D0}" destId="{A254E258-8B7F-4715-B93D-62F6ECCDC25F}" srcOrd="0" destOrd="0" presId="urn:microsoft.com/office/officeart/2005/8/layout/vList4"/>
    <dgm:cxn modelId="{09438C37-4199-4092-8CD3-61ABE2415CF1}" type="presParOf" srcId="{86CCCC55-961B-4937-8706-AED1927119D0}" destId="{4BFCB41D-C7FC-4092-B628-83CE8CB2D96A}" srcOrd="1" destOrd="0" presId="urn:microsoft.com/office/officeart/2005/8/layout/vList4"/>
    <dgm:cxn modelId="{EDB36CD8-3A03-4A36-AF64-DA914B1F6C33}" type="presParOf" srcId="{86CCCC55-961B-4937-8706-AED1927119D0}" destId="{D280E296-F7EE-4430-A8D5-7A158E90BB5D}" srcOrd="2" destOrd="0" presId="urn:microsoft.com/office/officeart/2005/8/layout/vList4"/>
    <dgm:cxn modelId="{F3D8855F-A390-4E67-A1FD-F8D268B319C3}" type="presParOf" srcId="{A10E8344-AB0A-487A-AFFB-80E3310440AC}" destId="{DB417C86-5CD9-419A-A442-3FCFC1798516}" srcOrd="3" destOrd="0" presId="urn:microsoft.com/office/officeart/2005/8/layout/vList4"/>
    <dgm:cxn modelId="{A69FD219-DAC4-45EA-B79B-A061E9B5B945}" type="presParOf" srcId="{A10E8344-AB0A-487A-AFFB-80E3310440AC}" destId="{B63DBB62-F459-42B3-87DD-3A6E970FBE2F}" srcOrd="4" destOrd="0" presId="urn:microsoft.com/office/officeart/2005/8/layout/vList4"/>
    <dgm:cxn modelId="{75AC1EB2-0426-4F66-8A04-DFCEA67A8959}" type="presParOf" srcId="{B63DBB62-F459-42B3-87DD-3A6E970FBE2F}" destId="{39EDF719-C6C9-4B95-BBDC-EC2F2A9D9CFE}" srcOrd="0" destOrd="0" presId="urn:microsoft.com/office/officeart/2005/8/layout/vList4"/>
    <dgm:cxn modelId="{43583884-13D7-4017-9B2E-E0CF14F5B636}" type="presParOf" srcId="{B63DBB62-F459-42B3-87DD-3A6E970FBE2F}" destId="{90B020D9-0695-4B79-BFA4-E578C5D0DB69}" srcOrd="1" destOrd="0" presId="urn:microsoft.com/office/officeart/2005/8/layout/vList4"/>
    <dgm:cxn modelId="{18244470-89E9-4710-A585-F9EB31183FBA}" type="presParOf" srcId="{B63DBB62-F459-42B3-87DD-3A6E970FBE2F}" destId="{356BDA83-B5BB-4F7A-9EE7-A12C3A7DA28D}"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6A33F2-CD6C-4AF3-8E46-DCA1134A3B7A}">
      <dsp:nvSpPr>
        <dsp:cNvPr id="0" name=""/>
        <dsp:cNvSpPr/>
      </dsp:nvSpPr>
      <dsp:spPr>
        <a:xfrm>
          <a:off x="1331011" y="1224136"/>
          <a:ext cx="304556" cy="580329"/>
        </a:xfrm>
        <a:custGeom>
          <a:avLst/>
          <a:gdLst/>
          <a:ahLst/>
          <a:cxnLst/>
          <a:rect l="0" t="0" r="0" b="0"/>
          <a:pathLst>
            <a:path>
              <a:moveTo>
                <a:pt x="0" y="0"/>
              </a:moveTo>
              <a:lnTo>
                <a:pt x="152278" y="0"/>
              </a:lnTo>
              <a:lnTo>
                <a:pt x="152278" y="580329"/>
              </a:lnTo>
              <a:lnTo>
                <a:pt x="304556" y="5803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66904" y="1497915"/>
        <a:ext cx="32769" cy="32769"/>
      </dsp:txXfrm>
    </dsp:sp>
    <dsp:sp modelId="{BC0D68EB-35E7-4B00-87FB-17471D376B54}">
      <dsp:nvSpPr>
        <dsp:cNvPr id="0" name=""/>
        <dsp:cNvSpPr/>
      </dsp:nvSpPr>
      <dsp:spPr>
        <a:xfrm>
          <a:off x="1331011" y="1178416"/>
          <a:ext cx="304556" cy="91440"/>
        </a:xfrm>
        <a:custGeom>
          <a:avLst/>
          <a:gdLst/>
          <a:ahLst/>
          <a:cxnLst/>
          <a:rect l="0" t="0" r="0" b="0"/>
          <a:pathLst>
            <a:path>
              <a:moveTo>
                <a:pt x="0" y="45720"/>
              </a:moveTo>
              <a:lnTo>
                <a:pt x="304556" y="4572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75675" y="1216522"/>
        <a:ext cx="15227" cy="15227"/>
      </dsp:txXfrm>
    </dsp:sp>
    <dsp:sp modelId="{97F95F37-0CD9-4749-8698-376ACF8443FE}">
      <dsp:nvSpPr>
        <dsp:cNvPr id="0" name=""/>
        <dsp:cNvSpPr/>
      </dsp:nvSpPr>
      <dsp:spPr>
        <a:xfrm>
          <a:off x="1331011" y="643806"/>
          <a:ext cx="304556" cy="580329"/>
        </a:xfrm>
        <a:custGeom>
          <a:avLst/>
          <a:gdLst/>
          <a:ahLst/>
          <a:cxnLst/>
          <a:rect l="0" t="0" r="0" b="0"/>
          <a:pathLst>
            <a:path>
              <a:moveTo>
                <a:pt x="0" y="580329"/>
              </a:moveTo>
              <a:lnTo>
                <a:pt x="152278" y="580329"/>
              </a:lnTo>
              <a:lnTo>
                <a:pt x="152278" y="0"/>
              </a:lnTo>
              <a:lnTo>
                <a:pt x="304556"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66904" y="917586"/>
        <a:ext cx="32769" cy="32769"/>
      </dsp:txXfrm>
    </dsp:sp>
    <dsp:sp modelId="{175C1344-F0E7-4F58-B060-53930EAB9BF8}">
      <dsp:nvSpPr>
        <dsp:cNvPr id="0" name=""/>
        <dsp:cNvSpPr/>
      </dsp:nvSpPr>
      <dsp:spPr>
        <a:xfrm rot="16200000">
          <a:off x="308336" y="992004"/>
          <a:ext cx="1581086" cy="46426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zh-CN" altLang="en-US" sz="1900" kern="1200" dirty="0"/>
            <a:t>学位论文</a:t>
          </a:r>
        </a:p>
      </dsp:txBody>
      <dsp:txXfrm>
        <a:off x="308336" y="992004"/>
        <a:ext cx="1581086" cy="464263"/>
      </dsp:txXfrm>
    </dsp:sp>
    <dsp:sp modelId="{12249F06-3F3E-44F9-BE24-5B6E0D2DDC8D}">
      <dsp:nvSpPr>
        <dsp:cNvPr id="0" name=""/>
        <dsp:cNvSpPr/>
      </dsp:nvSpPr>
      <dsp:spPr>
        <a:xfrm>
          <a:off x="1635567" y="411674"/>
          <a:ext cx="3618364" cy="464263"/>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t>研究生学习质量和研究成果的呈现形式</a:t>
          </a:r>
        </a:p>
      </dsp:txBody>
      <dsp:txXfrm>
        <a:off x="1635567" y="411674"/>
        <a:ext cx="3618364" cy="464263"/>
      </dsp:txXfrm>
    </dsp:sp>
    <dsp:sp modelId="{E0F3673B-7E5E-45FE-B0C2-21855928AF8E}">
      <dsp:nvSpPr>
        <dsp:cNvPr id="0" name=""/>
        <dsp:cNvSpPr/>
      </dsp:nvSpPr>
      <dsp:spPr>
        <a:xfrm>
          <a:off x="1635567" y="992004"/>
          <a:ext cx="3618364" cy="464263"/>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n-US" altLang="zh-CN" sz="1600" kern="1200" dirty="0"/>
        </a:p>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400" b="1" kern="1200" dirty="0"/>
            <a:t>研究生综合素养和专业能力的重要标志</a:t>
          </a:r>
        </a:p>
        <a:p>
          <a:pPr lvl="0" algn="ctr" defTabSz="488950">
            <a:lnSpc>
              <a:spcPct val="90000"/>
            </a:lnSpc>
            <a:spcBef>
              <a:spcPct val="0"/>
            </a:spcBef>
            <a:spcAft>
              <a:spcPct val="35000"/>
            </a:spcAft>
            <a:buNone/>
          </a:pPr>
          <a:endParaRPr lang="zh-CN" altLang="en-US" sz="1600" kern="1200" dirty="0"/>
        </a:p>
      </dsp:txBody>
      <dsp:txXfrm>
        <a:off x="1635567" y="992004"/>
        <a:ext cx="3618364" cy="464263"/>
      </dsp:txXfrm>
    </dsp:sp>
    <dsp:sp modelId="{B0CC4F9D-075D-40AE-8388-5E1D627E099A}">
      <dsp:nvSpPr>
        <dsp:cNvPr id="0" name=""/>
        <dsp:cNvSpPr/>
      </dsp:nvSpPr>
      <dsp:spPr>
        <a:xfrm>
          <a:off x="1635567" y="1572333"/>
          <a:ext cx="3618364" cy="464263"/>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t>导  师学术水平和管理能力的具体体现</a:t>
          </a:r>
        </a:p>
      </dsp:txBody>
      <dsp:txXfrm>
        <a:off x="1635567" y="1572333"/>
        <a:ext cx="3618364" cy="46426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1CDB0-A0ED-40BC-827F-986BA4CA1C7F}">
      <dsp:nvSpPr>
        <dsp:cNvPr id="0" name=""/>
        <dsp:cNvSpPr/>
      </dsp:nvSpPr>
      <dsp:spPr>
        <a:xfrm>
          <a:off x="885575" y="0"/>
          <a:ext cx="829487" cy="829487"/>
        </a:xfrm>
        <a:prstGeom prst="ellipse">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标准</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引领</a:t>
          </a:r>
        </a:p>
      </dsp:txBody>
      <dsp:txXfrm>
        <a:off x="1007051" y="121476"/>
        <a:ext cx="586535" cy="586535"/>
      </dsp:txXfrm>
    </dsp:sp>
    <dsp:sp modelId="{325490DB-216C-4069-BA9D-6A1340DC35F0}">
      <dsp:nvSpPr>
        <dsp:cNvPr id="0" name=""/>
        <dsp:cNvSpPr/>
      </dsp:nvSpPr>
      <dsp:spPr>
        <a:xfrm rot="2617703">
          <a:off x="1639072" y="710831"/>
          <a:ext cx="237410" cy="279952"/>
        </a:xfrm>
        <a:prstGeom prst="rightArrow">
          <a:avLst>
            <a:gd name="adj1" fmla="val 60000"/>
            <a:gd name="adj2" fmla="val 50000"/>
          </a:avLst>
        </a:prstGeom>
        <a:gradFill rotWithShape="0">
          <a:gsLst>
            <a:gs pos="0">
              <a:schemeClr val="accent3">
                <a:shade val="90000"/>
                <a:hueOff val="0"/>
                <a:satOff val="0"/>
                <a:lumOff val="0"/>
                <a:alphaOff val="0"/>
                <a:shade val="51000"/>
                <a:satMod val="130000"/>
              </a:schemeClr>
            </a:gs>
            <a:gs pos="80000">
              <a:schemeClr val="accent3">
                <a:shade val="90000"/>
                <a:hueOff val="0"/>
                <a:satOff val="0"/>
                <a:lumOff val="0"/>
                <a:alphaOff val="0"/>
                <a:shade val="93000"/>
                <a:satMod val="130000"/>
              </a:schemeClr>
            </a:gs>
            <a:gs pos="100000">
              <a:schemeClr val="accent3">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1648907" y="742250"/>
        <a:ext cx="166187" cy="167972"/>
      </dsp:txXfrm>
    </dsp:sp>
    <dsp:sp modelId="{D2455E48-65A1-4127-B121-196E21EAEE92}">
      <dsp:nvSpPr>
        <dsp:cNvPr id="0" name=""/>
        <dsp:cNvSpPr/>
      </dsp:nvSpPr>
      <dsp:spPr>
        <a:xfrm>
          <a:off x="1810219" y="881400"/>
          <a:ext cx="829487" cy="829487"/>
        </a:xfrm>
        <a:prstGeom prst="ellipse">
          <a:avLst/>
        </a:prstGeom>
        <a:gradFill rotWithShape="0">
          <a:gsLst>
            <a:gs pos="0">
              <a:schemeClr val="accent3">
                <a:shade val="50000"/>
                <a:hueOff val="-241914"/>
                <a:satOff val="-19886"/>
                <a:lumOff val="24943"/>
                <a:alphaOff val="0"/>
                <a:shade val="51000"/>
                <a:satMod val="130000"/>
              </a:schemeClr>
            </a:gs>
            <a:gs pos="80000">
              <a:schemeClr val="accent3">
                <a:shade val="50000"/>
                <a:hueOff val="-241914"/>
                <a:satOff val="-19886"/>
                <a:lumOff val="24943"/>
                <a:alphaOff val="0"/>
                <a:shade val="93000"/>
                <a:satMod val="130000"/>
              </a:schemeClr>
            </a:gs>
            <a:gs pos="100000">
              <a:schemeClr val="accent3">
                <a:shade val="50000"/>
                <a:hueOff val="-241914"/>
                <a:satOff val="-19886"/>
                <a:lumOff val="2494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专业</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指导</a:t>
          </a:r>
        </a:p>
      </dsp:txBody>
      <dsp:txXfrm>
        <a:off x="1931695" y="1002876"/>
        <a:ext cx="586535" cy="586535"/>
      </dsp:txXfrm>
    </dsp:sp>
    <dsp:sp modelId="{22288792-22A1-401B-B1C6-96B18CDE4AF5}">
      <dsp:nvSpPr>
        <dsp:cNvPr id="0" name=""/>
        <dsp:cNvSpPr/>
      </dsp:nvSpPr>
      <dsp:spPr>
        <a:xfrm rot="8100000">
          <a:off x="1678539" y="1592242"/>
          <a:ext cx="220697" cy="279952"/>
        </a:xfrm>
        <a:prstGeom prst="rightArrow">
          <a:avLst>
            <a:gd name="adj1" fmla="val 60000"/>
            <a:gd name="adj2" fmla="val 50000"/>
          </a:avLst>
        </a:prstGeom>
        <a:gradFill rotWithShape="0">
          <a:gsLst>
            <a:gs pos="0">
              <a:schemeClr val="accent3">
                <a:shade val="90000"/>
                <a:hueOff val="-257482"/>
                <a:satOff val="-20215"/>
                <a:lumOff val="21218"/>
                <a:alphaOff val="0"/>
                <a:shade val="51000"/>
                <a:satMod val="130000"/>
              </a:schemeClr>
            </a:gs>
            <a:gs pos="80000">
              <a:schemeClr val="accent3">
                <a:shade val="90000"/>
                <a:hueOff val="-257482"/>
                <a:satOff val="-20215"/>
                <a:lumOff val="21218"/>
                <a:alphaOff val="0"/>
                <a:shade val="93000"/>
                <a:satMod val="130000"/>
              </a:schemeClr>
            </a:gs>
            <a:gs pos="100000">
              <a:schemeClr val="accent3">
                <a:shade val="90000"/>
                <a:hueOff val="-257482"/>
                <a:satOff val="-20215"/>
                <a:lumOff val="2121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rot="10800000">
        <a:off x="1735052" y="1624824"/>
        <a:ext cx="154488" cy="167972"/>
      </dsp:txXfrm>
    </dsp:sp>
    <dsp:sp modelId="{2CDDCDC5-3D30-468A-BA6A-A2EAEF3F3B60}">
      <dsp:nvSpPr>
        <dsp:cNvPr id="0" name=""/>
        <dsp:cNvSpPr/>
      </dsp:nvSpPr>
      <dsp:spPr>
        <a:xfrm>
          <a:off x="929236" y="1762383"/>
          <a:ext cx="829487" cy="829487"/>
        </a:xfrm>
        <a:prstGeom prst="ellipse">
          <a:avLst/>
        </a:prstGeom>
        <a:gradFill rotWithShape="0">
          <a:gsLst>
            <a:gs pos="0">
              <a:schemeClr val="accent3">
                <a:shade val="50000"/>
                <a:hueOff val="-483828"/>
                <a:satOff val="-39771"/>
                <a:lumOff val="49885"/>
                <a:alphaOff val="0"/>
                <a:shade val="51000"/>
                <a:satMod val="130000"/>
              </a:schemeClr>
            </a:gs>
            <a:gs pos="80000">
              <a:schemeClr val="accent3">
                <a:shade val="50000"/>
                <a:hueOff val="-483828"/>
                <a:satOff val="-39771"/>
                <a:lumOff val="49885"/>
                <a:alphaOff val="0"/>
                <a:shade val="93000"/>
                <a:satMod val="130000"/>
              </a:schemeClr>
            </a:gs>
            <a:gs pos="100000">
              <a:schemeClr val="accent3">
                <a:shade val="50000"/>
                <a:hueOff val="-483828"/>
                <a:satOff val="-39771"/>
                <a:lumOff val="4988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过程</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控制</a:t>
          </a:r>
        </a:p>
      </dsp:txBody>
      <dsp:txXfrm>
        <a:off x="1050712" y="1883859"/>
        <a:ext cx="586535" cy="586535"/>
      </dsp:txXfrm>
    </dsp:sp>
    <dsp:sp modelId="{47405D65-6247-4380-87E6-02119E17107C}">
      <dsp:nvSpPr>
        <dsp:cNvPr id="0" name=""/>
        <dsp:cNvSpPr/>
      </dsp:nvSpPr>
      <dsp:spPr>
        <a:xfrm rot="13500000">
          <a:off x="797556" y="1601076"/>
          <a:ext cx="220697" cy="279952"/>
        </a:xfrm>
        <a:prstGeom prst="rightArrow">
          <a:avLst>
            <a:gd name="adj1" fmla="val 60000"/>
            <a:gd name="adj2" fmla="val 50000"/>
          </a:avLst>
        </a:prstGeom>
        <a:gradFill rotWithShape="0">
          <a:gsLst>
            <a:gs pos="0">
              <a:schemeClr val="accent3">
                <a:shade val="90000"/>
                <a:hueOff val="-514963"/>
                <a:satOff val="-40431"/>
                <a:lumOff val="42436"/>
                <a:alphaOff val="0"/>
                <a:shade val="51000"/>
                <a:satMod val="130000"/>
              </a:schemeClr>
            </a:gs>
            <a:gs pos="80000">
              <a:schemeClr val="accent3">
                <a:shade val="90000"/>
                <a:hueOff val="-514963"/>
                <a:satOff val="-40431"/>
                <a:lumOff val="42436"/>
                <a:alphaOff val="0"/>
                <a:shade val="93000"/>
                <a:satMod val="130000"/>
              </a:schemeClr>
            </a:gs>
            <a:gs pos="100000">
              <a:schemeClr val="accent3">
                <a:shade val="90000"/>
                <a:hueOff val="-514963"/>
                <a:satOff val="-40431"/>
                <a:lumOff val="4243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rot="10800000">
        <a:off x="854069" y="1680474"/>
        <a:ext cx="154488" cy="167972"/>
      </dsp:txXfrm>
    </dsp:sp>
    <dsp:sp modelId="{CA56351B-2C66-402F-A668-71D054A8778D}">
      <dsp:nvSpPr>
        <dsp:cNvPr id="0" name=""/>
        <dsp:cNvSpPr/>
      </dsp:nvSpPr>
      <dsp:spPr>
        <a:xfrm>
          <a:off x="48252" y="881400"/>
          <a:ext cx="829487" cy="829487"/>
        </a:xfrm>
        <a:prstGeom prst="ellipse">
          <a:avLst/>
        </a:prstGeom>
        <a:gradFill rotWithShape="0">
          <a:gsLst>
            <a:gs pos="0">
              <a:schemeClr val="accent3">
                <a:shade val="50000"/>
                <a:hueOff val="-241914"/>
                <a:satOff val="-19886"/>
                <a:lumOff val="24943"/>
                <a:alphaOff val="0"/>
                <a:shade val="51000"/>
                <a:satMod val="130000"/>
              </a:schemeClr>
            </a:gs>
            <a:gs pos="80000">
              <a:schemeClr val="accent3">
                <a:shade val="50000"/>
                <a:hueOff val="-241914"/>
                <a:satOff val="-19886"/>
                <a:lumOff val="24943"/>
                <a:alphaOff val="0"/>
                <a:shade val="93000"/>
                <a:satMod val="130000"/>
              </a:schemeClr>
            </a:gs>
            <a:gs pos="100000">
              <a:schemeClr val="accent3">
                <a:shade val="50000"/>
                <a:hueOff val="-241914"/>
                <a:satOff val="-19886"/>
                <a:lumOff val="2494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质量</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检验</a:t>
          </a:r>
        </a:p>
      </dsp:txBody>
      <dsp:txXfrm>
        <a:off x="169728" y="1002876"/>
        <a:ext cx="586535" cy="586535"/>
      </dsp:txXfrm>
    </dsp:sp>
    <dsp:sp modelId="{D0240DF9-A841-4D26-A854-FB6A4C6DD226}">
      <dsp:nvSpPr>
        <dsp:cNvPr id="0" name=""/>
        <dsp:cNvSpPr/>
      </dsp:nvSpPr>
      <dsp:spPr>
        <a:xfrm rot="18811857">
          <a:off x="775316" y="719668"/>
          <a:ext cx="204703" cy="279952"/>
        </a:xfrm>
        <a:prstGeom prst="rightArrow">
          <a:avLst>
            <a:gd name="adj1" fmla="val 60000"/>
            <a:gd name="adj2" fmla="val 50000"/>
          </a:avLst>
        </a:prstGeom>
        <a:gradFill rotWithShape="0">
          <a:gsLst>
            <a:gs pos="0">
              <a:schemeClr val="accent3">
                <a:shade val="90000"/>
                <a:hueOff val="-257482"/>
                <a:satOff val="-20215"/>
                <a:lumOff val="21218"/>
                <a:alphaOff val="0"/>
                <a:shade val="51000"/>
                <a:satMod val="130000"/>
              </a:schemeClr>
            </a:gs>
            <a:gs pos="80000">
              <a:schemeClr val="accent3">
                <a:shade val="90000"/>
                <a:hueOff val="-257482"/>
                <a:satOff val="-20215"/>
                <a:lumOff val="21218"/>
                <a:alphaOff val="0"/>
                <a:shade val="93000"/>
                <a:satMod val="130000"/>
              </a:schemeClr>
            </a:gs>
            <a:gs pos="100000">
              <a:schemeClr val="accent3">
                <a:shade val="90000"/>
                <a:hueOff val="-257482"/>
                <a:satOff val="-20215"/>
                <a:lumOff val="2121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784873" y="797920"/>
        <a:ext cx="143292" cy="16797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AF801-FE4E-4994-AB04-B91770853EEB}">
      <dsp:nvSpPr>
        <dsp:cNvPr id="0" name=""/>
        <dsp:cNvSpPr/>
      </dsp:nvSpPr>
      <dsp:spPr>
        <a:xfrm rot="2563242">
          <a:off x="1245289" y="2377968"/>
          <a:ext cx="482583" cy="65214"/>
        </a:xfrm>
        <a:custGeom>
          <a:avLst/>
          <a:gdLst/>
          <a:ahLst/>
          <a:cxnLst/>
          <a:rect l="0" t="0" r="0" b="0"/>
          <a:pathLst>
            <a:path>
              <a:moveTo>
                <a:pt x="0" y="32607"/>
              </a:moveTo>
              <a:lnTo>
                <a:pt x="482583" y="326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FCB023-F3A0-4203-AFB9-3459AE4F727D}">
      <dsp:nvSpPr>
        <dsp:cNvPr id="0" name=""/>
        <dsp:cNvSpPr/>
      </dsp:nvSpPr>
      <dsp:spPr>
        <a:xfrm rot="21588776">
          <a:off x="1309309" y="1713514"/>
          <a:ext cx="922944" cy="65214"/>
        </a:xfrm>
        <a:custGeom>
          <a:avLst/>
          <a:gdLst/>
          <a:ahLst/>
          <a:cxnLst/>
          <a:rect l="0" t="0" r="0" b="0"/>
          <a:pathLst>
            <a:path>
              <a:moveTo>
                <a:pt x="0" y="32607"/>
              </a:moveTo>
              <a:lnTo>
                <a:pt x="922944" y="326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9DA860-1213-46C7-A7F5-47151983FD44}">
      <dsp:nvSpPr>
        <dsp:cNvPr id="0" name=""/>
        <dsp:cNvSpPr/>
      </dsp:nvSpPr>
      <dsp:spPr>
        <a:xfrm rot="19036758">
          <a:off x="1245289" y="1055591"/>
          <a:ext cx="482583" cy="65214"/>
        </a:xfrm>
        <a:custGeom>
          <a:avLst/>
          <a:gdLst/>
          <a:ahLst/>
          <a:cxnLst/>
          <a:rect l="0" t="0" r="0" b="0"/>
          <a:pathLst>
            <a:path>
              <a:moveTo>
                <a:pt x="0" y="32607"/>
              </a:moveTo>
              <a:lnTo>
                <a:pt x="482583" y="326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9B037D-5C54-4655-95F6-E5578DEE30D6}">
      <dsp:nvSpPr>
        <dsp:cNvPr id="0" name=""/>
        <dsp:cNvSpPr/>
      </dsp:nvSpPr>
      <dsp:spPr>
        <a:xfrm>
          <a:off x="2" y="971193"/>
          <a:ext cx="1539241" cy="1539241"/>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70DE57-D407-4BBA-8F21-B63A60F29447}">
      <dsp:nvSpPr>
        <dsp:cNvPr id="0" name=""/>
        <dsp:cNvSpPr/>
      </dsp:nvSpPr>
      <dsp:spPr>
        <a:xfrm>
          <a:off x="1541328" y="149450"/>
          <a:ext cx="923544" cy="923544"/>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指      导</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论文选题</a:t>
          </a:r>
        </a:p>
      </dsp:txBody>
      <dsp:txXfrm>
        <a:off x="1676578" y="284700"/>
        <a:ext cx="653044" cy="653044"/>
      </dsp:txXfrm>
    </dsp:sp>
    <dsp:sp modelId="{95D3FAB1-8FB1-4972-9DF0-ED6C02480C6A}">
      <dsp:nvSpPr>
        <dsp:cNvPr id="0" name=""/>
        <dsp:cNvSpPr/>
      </dsp:nvSpPr>
      <dsp:spPr>
        <a:xfrm>
          <a:off x="2232248" y="1281334"/>
          <a:ext cx="923544" cy="923544"/>
        </a:xfrm>
        <a:prstGeom prst="ellipse">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掌      控</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写作进程</a:t>
          </a:r>
        </a:p>
      </dsp:txBody>
      <dsp:txXfrm>
        <a:off x="2367498" y="1416584"/>
        <a:ext cx="653044" cy="653044"/>
      </dsp:txXfrm>
    </dsp:sp>
    <dsp:sp modelId="{3503EB00-95E9-40BC-B92C-545F24B5B351}">
      <dsp:nvSpPr>
        <dsp:cNvPr id="0" name=""/>
        <dsp:cNvSpPr/>
      </dsp:nvSpPr>
      <dsp:spPr>
        <a:xfrm>
          <a:off x="1541328" y="2425780"/>
          <a:ext cx="923544" cy="923544"/>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审      核</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文本质量</a:t>
          </a:r>
        </a:p>
      </dsp:txBody>
      <dsp:txXfrm>
        <a:off x="1676578" y="2561030"/>
        <a:ext cx="653044" cy="65304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FB0BD-5BBF-4DAA-BB9C-4DFAB339DD44}">
      <dsp:nvSpPr>
        <dsp:cNvPr id="0" name=""/>
        <dsp:cNvSpPr/>
      </dsp:nvSpPr>
      <dsp:spPr>
        <a:xfrm>
          <a:off x="0" y="234499"/>
          <a:ext cx="6096000" cy="352800"/>
        </a:xfrm>
        <a:prstGeom prst="rect">
          <a:avLst/>
        </a:prstGeom>
        <a:solidFill>
          <a:schemeClr val="lt1">
            <a:alpha val="9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28D42B-CBB4-40AB-81B0-C7BBD93E26E5}">
      <dsp:nvSpPr>
        <dsp:cNvPr id="0" name=""/>
        <dsp:cNvSpPr/>
      </dsp:nvSpPr>
      <dsp:spPr>
        <a:xfrm>
          <a:off x="304800" y="27859"/>
          <a:ext cx="4267200" cy="413280"/>
        </a:xfrm>
        <a:prstGeom prst="round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61290" tIns="0" rIns="161290"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altLang="zh-CN" sz="1400" kern="1200" dirty="0"/>
        </a:p>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400" b="1" kern="1200" dirty="0"/>
            <a:t>引导：</a:t>
          </a:r>
          <a:r>
            <a:rPr lang="zh-CN" altLang="zh-CN" sz="1400" b="1" kern="1200" dirty="0"/>
            <a:t>了解前沿发展，</a:t>
          </a:r>
          <a:r>
            <a:rPr lang="zh-CN" altLang="en-US" sz="1400" b="1" kern="1200" dirty="0"/>
            <a:t>拟定</a:t>
          </a:r>
          <a:r>
            <a:rPr lang="zh-CN" altLang="zh-CN" sz="1400" b="1" kern="1200" dirty="0"/>
            <a:t>研究范围</a:t>
          </a:r>
          <a:endParaRPr lang="zh-CN" altLang="en-US" sz="1400" b="1" kern="1200" dirty="0"/>
        </a:p>
        <a:p>
          <a:pPr lvl="0" algn="l" defTabSz="622300">
            <a:lnSpc>
              <a:spcPct val="90000"/>
            </a:lnSpc>
            <a:spcBef>
              <a:spcPct val="0"/>
            </a:spcBef>
            <a:spcAft>
              <a:spcPct val="35000"/>
            </a:spcAft>
            <a:buNone/>
          </a:pPr>
          <a:endParaRPr lang="zh-CN" altLang="en-US" sz="1400" kern="1200" dirty="0"/>
        </a:p>
      </dsp:txBody>
      <dsp:txXfrm>
        <a:off x="324975" y="48034"/>
        <a:ext cx="4226850" cy="372930"/>
      </dsp:txXfrm>
    </dsp:sp>
    <dsp:sp modelId="{B7658CA4-6FDA-4DF1-9630-404AD494F9A8}">
      <dsp:nvSpPr>
        <dsp:cNvPr id="0" name=""/>
        <dsp:cNvSpPr/>
      </dsp:nvSpPr>
      <dsp:spPr>
        <a:xfrm>
          <a:off x="0" y="869539"/>
          <a:ext cx="6096000" cy="352800"/>
        </a:xfrm>
        <a:prstGeom prst="rect">
          <a:avLst/>
        </a:prstGeom>
        <a:solidFill>
          <a:schemeClr val="lt1">
            <a:alpha val="90000"/>
            <a:hueOff val="0"/>
            <a:satOff val="0"/>
            <a:lumOff val="0"/>
            <a:alphaOff val="0"/>
          </a:schemeClr>
        </a:solidFill>
        <a:ln w="25400" cap="flat" cmpd="sng" algn="ctr">
          <a:solidFill>
            <a:schemeClr val="accent2">
              <a:shade val="80000"/>
              <a:hueOff val="-249352"/>
              <a:satOff val="-28638"/>
              <a:lumOff val="14168"/>
              <a:alphaOff val="0"/>
            </a:schemeClr>
          </a:solidFill>
          <a:prstDash val="solid"/>
        </a:ln>
        <a:effectLst/>
      </dsp:spPr>
      <dsp:style>
        <a:lnRef idx="2">
          <a:scrgbClr r="0" g="0" b="0"/>
        </a:lnRef>
        <a:fillRef idx="1">
          <a:scrgbClr r="0" g="0" b="0"/>
        </a:fillRef>
        <a:effectRef idx="0">
          <a:scrgbClr r="0" g="0" b="0"/>
        </a:effectRef>
        <a:fontRef idx="minor"/>
      </dsp:style>
    </dsp:sp>
    <dsp:sp modelId="{56375C52-B40D-45EB-9B97-99E97B94402C}">
      <dsp:nvSpPr>
        <dsp:cNvPr id="0" name=""/>
        <dsp:cNvSpPr/>
      </dsp:nvSpPr>
      <dsp:spPr>
        <a:xfrm>
          <a:off x="304800" y="662899"/>
          <a:ext cx="4267200" cy="413280"/>
        </a:xfrm>
        <a:prstGeom prst="roundRect">
          <a:avLst/>
        </a:prstGeom>
        <a:solidFill>
          <a:schemeClr val="accent2">
            <a:shade val="80000"/>
            <a:hueOff val="-249352"/>
            <a:satOff val="-28638"/>
            <a:lumOff val="1416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altLang="zh-CN" sz="1400" kern="1200" dirty="0"/>
        </a:p>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400" b="1" kern="1200" dirty="0"/>
            <a:t>帮助：评估自身能力，确定研究类型</a:t>
          </a:r>
        </a:p>
        <a:p>
          <a:pPr lvl="0" algn="l" defTabSz="488950">
            <a:lnSpc>
              <a:spcPct val="90000"/>
            </a:lnSpc>
            <a:spcBef>
              <a:spcPct val="0"/>
            </a:spcBef>
            <a:spcAft>
              <a:spcPct val="35000"/>
            </a:spcAft>
            <a:buNone/>
          </a:pPr>
          <a:endParaRPr lang="zh-CN" altLang="en-US" sz="1400" kern="1200" dirty="0"/>
        </a:p>
      </dsp:txBody>
      <dsp:txXfrm>
        <a:off x="324975" y="683074"/>
        <a:ext cx="4226850" cy="372930"/>
      </dsp:txXfrm>
    </dsp:sp>
    <dsp:sp modelId="{1DE505E4-4CA6-4931-9836-A4071D7EBB63}">
      <dsp:nvSpPr>
        <dsp:cNvPr id="0" name=""/>
        <dsp:cNvSpPr/>
      </dsp:nvSpPr>
      <dsp:spPr>
        <a:xfrm>
          <a:off x="0" y="1504580"/>
          <a:ext cx="6096000" cy="352800"/>
        </a:xfrm>
        <a:prstGeom prst="rect">
          <a:avLst/>
        </a:prstGeom>
        <a:solidFill>
          <a:schemeClr val="lt1">
            <a:alpha val="90000"/>
            <a:hueOff val="0"/>
            <a:satOff val="0"/>
            <a:lumOff val="0"/>
            <a:alphaOff val="0"/>
          </a:schemeClr>
        </a:solidFill>
        <a:ln w="25400" cap="flat" cmpd="sng" algn="ctr">
          <a:solidFill>
            <a:schemeClr val="accent2">
              <a:shade val="80000"/>
              <a:hueOff val="-498704"/>
              <a:satOff val="-57277"/>
              <a:lumOff val="28335"/>
              <a:alphaOff val="0"/>
            </a:schemeClr>
          </a:solidFill>
          <a:prstDash val="solid"/>
        </a:ln>
        <a:effectLst/>
      </dsp:spPr>
      <dsp:style>
        <a:lnRef idx="2">
          <a:scrgbClr r="0" g="0" b="0"/>
        </a:lnRef>
        <a:fillRef idx="1">
          <a:scrgbClr r="0" g="0" b="0"/>
        </a:fillRef>
        <a:effectRef idx="0">
          <a:scrgbClr r="0" g="0" b="0"/>
        </a:effectRef>
        <a:fontRef idx="minor"/>
      </dsp:style>
    </dsp:sp>
    <dsp:sp modelId="{08A25CE0-293C-4461-8B99-A61BC71157EC}">
      <dsp:nvSpPr>
        <dsp:cNvPr id="0" name=""/>
        <dsp:cNvSpPr/>
      </dsp:nvSpPr>
      <dsp:spPr>
        <a:xfrm>
          <a:off x="304800" y="1297940"/>
          <a:ext cx="4267200" cy="413280"/>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61290" tIns="0" rIns="161290" bIns="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t>指导：拓宽选题视野，筛选论文选题</a:t>
          </a:r>
        </a:p>
      </dsp:txBody>
      <dsp:txXfrm>
        <a:off x="324975" y="1318115"/>
        <a:ext cx="4226850" cy="372930"/>
      </dsp:txXfrm>
    </dsp:sp>
    <dsp:sp modelId="{6F0CF7D2-815B-4C13-BE46-08C761B2D59E}">
      <dsp:nvSpPr>
        <dsp:cNvPr id="0" name=""/>
        <dsp:cNvSpPr/>
      </dsp:nvSpPr>
      <dsp:spPr>
        <a:xfrm>
          <a:off x="0" y="2139620"/>
          <a:ext cx="6096000" cy="352800"/>
        </a:xfrm>
        <a:prstGeom prst="rect">
          <a:avLst/>
        </a:prstGeom>
        <a:solidFill>
          <a:schemeClr val="lt1">
            <a:alpha val="90000"/>
            <a:hueOff val="0"/>
            <a:satOff val="0"/>
            <a:lumOff val="0"/>
            <a:alphaOff val="0"/>
          </a:schemeClr>
        </a:solidFill>
        <a:ln w="25400" cap="flat" cmpd="sng" algn="ctr">
          <a:solidFill>
            <a:schemeClr val="accent2">
              <a:shade val="80000"/>
              <a:hueOff val="-748056"/>
              <a:satOff val="-85915"/>
              <a:lumOff val="42503"/>
              <a:alphaOff val="0"/>
            </a:schemeClr>
          </a:solidFill>
          <a:prstDash val="solid"/>
        </a:ln>
        <a:effectLst/>
      </dsp:spPr>
      <dsp:style>
        <a:lnRef idx="2">
          <a:scrgbClr r="0" g="0" b="0"/>
        </a:lnRef>
        <a:fillRef idx="1">
          <a:scrgbClr r="0" g="0" b="0"/>
        </a:fillRef>
        <a:effectRef idx="0">
          <a:scrgbClr r="0" g="0" b="0"/>
        </a:effectRef>
        <a:fontRef idx="minor"/>
      </dsp:style>
    </dsp:sp>
    <dsp:sp modelId="{EFA7BDFC-8F26-4A08-8755-D062C1D317EE}">
      <dsp:nvSpPr>
        <dsp:cNvPr id="0" name=""/>
        <dsp:cNvSpPr/>
      </dsp:nvSpPr>
      <dsp:spPr>
        <a:xfrm>
          <a:off x="304800" y="1932980"/>
          <a:ext cx="4267200" cy="413280"/>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161290" tIns="0" rIns="161290" bIns="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t>督促：撰写开题报告，设计写作路径</a:t>
          </a:r>
        </a:p>
      </dsp:txBody>
      <dsp:txXfrm>
        <a:off x="324975" y="1953155"/>
        <a:ext cx="4226850" cy="37293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0E2C4E-0666-4635-A8C8-5C9FF4008DFC}">
      <dsp:nvSpPr>
        <dsp:cNvPr id="0" name=""/>
        <dsp:cNvSpPr/>
      </dsp:nvSpPr>
      <dsp:spPr>
        <a:xfrm>
          <a:off x="0" y="1680331"/>
          <a:ext cx="5970131" cy="551522"/>
        </a:xfrm>
        <a:prstGeom prst="rect">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写作进程监控</a:t>
          </a:r>
        </a:p>
      </dsp:txBody>
      <dsp:txXfrm>
        <a:off x="0" y="1680331"/>
        <a:ext cx="5970131" cy="297821"/>
      </dsp:txXfrm>
    </dsp:sp>
    <dsp:sp modelId="{5D81E785-2D73-46EC-BF75-BDF65D10E922}">
      <dsp:nvSpPr>
        <dsp:cNvPr id="0" name=""/>
        <dsp:cNvSpPr/>
      </dsp:nvSpPr>
      <dsp:spPr>
        <a:xfrm>
          <a:off x="0" y="1978547"/>
          <a:ext cx="5970131" cy="253700"/>
        </a:xfrm>
        <a:prstGeom prst="rect">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rgbClr val="C00000"/>
              </a:solidFill>
            </a:rPr>
            <a:t>选题优化    </a:t>
          </a:r>
          <a:r>
            <a:rPr lang="zh-CN" altLang="en-US" sz="1200" b="1" kern="1200" dirty="0">
              <a:solidFill>
                <a:srgbClr val="35345E"/>
              </a:solidFill>
            </a:rPr>
            <a:t>框架构思    </a:t>
          </a:r>
          <a:r>
            <a:rPr lang="zh-CN" altLang="en-US" sz="1200" b="1" kern="1200" dirty="0">
              <a:solidFill>
                <a:srgbClr val="C00000"/>
              </a:solidFill>
            </a:rPr>
            <a:t>研究实践   </a:t>
          </a:r>
          <a:r>
            <a:rPr lang="zh-CN" altLang="en-US" sz="1200" b="1" kern="1200" dirty="0">
              <a:solidFill>
                <a:srgbClr val="35345E"/>
              </a:solidFill>
            </a:rPr>
            <a:t>文本起草    </a:t>
          </a:r>
          <a:r>
            <a:rPr lang="zh-CN" altLang="en-US" sz="1200" b="1" kern="1200" dirty="0">
              <a:solidFill>
                <a:srgbClr val="C00000"/>
              </a:solidFill>
            </a:rPr>
            <a:t>修改查重   </a:t>
          </a:r>
          <a:r>
            <a:rPr lang="zh-CN" altLang="en-US" sz="1200" b="1" kern="1200" dirty="0">
              <a:solidFill>
                <a:srgbClr val="35345E"/>
              </a:solidFill>
            </a:rPr>
            <a:t>送审答辩</a:t>
          </a:r>
        </a:p>
      </dsp:txBody>
      <dsp:txXfrm>
        <a:off x="0" y="1978547"/>
        <a:ext cx="5970131" cy="253700"/>
      </dsp:txXfrm>
    </dsp:sp>
    <dsp:sp modelId="{EE233752-81EE-457E-961E-8CEA60371EB4}">
      <dsp:nvSpPr>
        <dsp:cNvPr id="0" name=""/>
        <dsp:cNvSpPr/>
      </dsp:nvSpPr>
      <dsp:spPr>
        <a:xfrm rot="10800000">
          <a:off x="0" y="840362"/>
          <a:ext cx="5970131" cy="848241"/>
        </a:xfrm>
        <a:prstGeom prst="upArrowCallout">
          <a:avLst/>
        </a:prstGeom>
        <a:solidFill>
          <a:schemeClr val="accent2">
            <a:shade val="50000"/>
            <a:hueOff val="-513181"/>
            <a:satOff val="-58710"/>
            <a:lumOff val="416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写作路径监控</a:t>
          </a:r>
        </a:p>
      </dsp:txBody>
      <dsp:txXfrm rot="-10800000">
        <a:off x="0" y="840362"/>
        <a:ext cx="5970131" cy="297732"/>
      </dsp:txXfrm>
    </dsp:sp>
    <dsp:sp modelId="{CE509040-7C3E-4A18-A10D-D14FB06B2782}">
      <dsp:nvSpPr>
        <dsp:cNvPr id="0" name=""/>
        <dsp:cNvSpPr/>
      </dsp:nvSpPr>
      <dsp:spPr>
        <a:xfrm>
          <a:off x="0" y="1138095"/>
          <a:ext cx="5970131" cy="253624"/>
        </a:xfrm>
        <a:prstGeom prst="rect">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200" b="1" kern="1200" dirty="0">
              <a:solidFill>
                <a:srgbClr val="C00000"/>
              </a:solidFill>
            </a:rPr>
            <a:t>研究</a:t>
          </a:r>
          <a:r>
            <a:rPr lang="zh-CN" altLang="en-US" sz="2000" b="1" kern="1200" dirty="0">
              <a:solidFill>
                <a:srgbClr val="C00000"/>
              </a:solidFill>
            </a:rPr>
            <a:t>→</a:t>
          </a:r>
          <a:r>
            <a:rPr lang="zh-CN" altLang="en-US" sz="1200" b="1" kern="1200" dirty="0">
              <a:solidFill>
                <a:srgbClr val="C00000"/>
              </a:solidFill>
            </a:rPr>
            <a:t>习作</a:t>
          </a:r>
          <a:r>
            <a:rPr lang="en-US" altLang="zh-CN" sz="1200" b="1" kern="1200" dirty="0">
              <a:solidFill>
                <a:srgbClr val="C00000"/>
              </a:solidFill>
            </a:rPr>
            <a:t>+ </a:t>
          </a:r>
          <a:r>
            <a:rPr lang="zh-CN" altLang="en-US" sz="1200" b="1" kern="1200" dirty="0">
              <a:solidFill>
                <a:srgbClr val="C00000"/>
              </a:solidFill>
            </a:rPr>
            <a:t>写作     研究</a:t>
          </a:r>
          <a:r>
            <a:rPr lang="zh-CN" altLang="en-US" sz="2000" b="1" kern="1200" dirty="0">
              <a:solidFill>
                <a:srgbClr val="C00000"/>
              </a:solidFill>
            </a:rPr>
            <a:t>↔</a:t>
          </a:r>
          <a:r>
            <a:rPr lang="zh-CN" altLang="en-US" sz="1200" b="1" kern="1200" dirty="0">
              <a:solidFill>
                <a:srgbClr val="C00000"/>
              </a:solidFill>
            </a:rPr>
            <a:t>写作     研究 </a:t>
          </a:r>
          <a:r>
            <a:rPr lang="en-US" altLang="zh-CN" sz="1200" b="1" kern="1200" dirty="0">
              <a:solidFill>
                <a:srgbClr val="C00000"/>
              </a:solidFill>
            </a:rPr>
            <a:t>+</a:t>
          </a:r>
          <a:r>
            <a:rPr lang="zh-CN" altLang="en-US" sz="1200" b="1" kern="1200" dirty="0">
              <a:solidFill>
                <a:srgbClr val="C00000"/>
              </a:solidFill>
            </a:rPr>
            <a:t>实践 </a:t>
          </a:r>
          <a:r>
            <a:rPr lang="en-US" altLang="zh-CN" sz="1200" b="1" kern="1200" dirty="0">
              <a:solidFill>
                <a:srgbClr val="C00000"/>
              </a:solidFill>
            </a:rPr>
            <a:t>+ </a:t>
          </a:r>
          <a:r>
            <a:rPr lang="zh-CN" altLang="en-US" sz="1200" b="1" kern="1200" dirty="0">
              <a:solidFill>
                <a:srgbClr val="C00000"/>
              </a:solidFill>
            </a:rPr>
            <a:t>写作</a:t>
          </a:r>
        </a:p>
      </dsp:txBody>
      <dsp:txXfrm>
        <a:off x="0" y="1138095"/>
        <a:ext cx="5970131" cy="253624"/>
      </dsp:txXfrm>
    </dsp:sp>
    <dsp:sp modelId="{7A18F1E4-7C22-4D3B-91A3-C35FBF1C5224}">
      <dsp:nvSpPr>
        <dsp:cNvPr id="0" name=""/>
        <dsp:cNvSpPr/>
      </dsp:nvSpPr>
      <dsp:spPr>
        <a:xfrm rot="10800000">
          <a:off x="0" y="394"/>
          <a:ext cx="5970131" cy="848241"/>
        </a:xfrm>
        <a:prstGeom prst="upArrowCallou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文献研究监控</a:t>
          </a:r>
        </a:p>
      </dsp:txBody>
      <dsp:txXfrm rot="-10800000">
        <a:off x="0" y="394"/>
        <a:ext cx="5970131" cy="297732"/>
      </dsp:txXfrm>
    </dsp:sp>
    <dsp:sp modelId="{D075E62C-6A8D-482F-90FF-40A6E5425DB8}">
      <dsp:nvSpPr>
        <dsp:cNvPr id="0" name=""/>
        <dsp:cNvSpPr/>
      </dsp:nvSpPr>
      <dsp:spPr>
        <a:xfrm>
          <a:off x="0" y="275042"/>
          <a:ext cx="5970131" cy="252000"/>
        </a:xfrm>
        <a:prstGeom prst="rect">
          <a:avLst/>
        </a:prstGeom>
        <a:solidFill>
          <a:schemeClr val="accent2">
            <a:alpha val="90000"/>
            <a:tint val="55000"/>
            <a:hueOff val="0"/>
            <a:satOff val="0"/>
            <a:lumOff val="0"/>
            <a:alphaOff val="0"/>
          </a:schemeClr>
        </a:solidFill>
        <a:ln w="25400" cap="flat" cmpd="sng" algn="ctr">
          <a:solidFill>
            <a:schemeClr val="accent2">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endParaRPr lang="en-US" altLang="zh-CN" sz="1200" b="1" kern="1200" dirty="0"/>
        </a:p>
        <a:p>
          <a:pPr marL="0" lvl="0" indent="0" algn="ctr" defTabSz="533400">
            <a:lnSpc>
              <a:spcPct val="90000"/>
            </a:lnSpc>
            <a:spcBef>
              <a:spcPct val="0"/>
            </a:spcBef>
            <a:spcAft>
              <a:spcPct val="35000"/>
            </a:spcAft>
            <a:buNone/>
          </a:pPr>
          <a:endParaRPr lang="en-US" altLang="zh-CN" sz="1200" b="1" kern="1200" dirty="0"/>
        </a:p>
        <a:p>
          <a:pPr marL="0" lvl="0" indent="0" algn="ctr" defTabSz="533400">
            <a:lnSpc>
              <a:spcPct val="90000"/>
            </a:lnSpc>
            <a:spcBef>
              <a:spcPct val="0"/>
            </a:spcBef>
            <a:spcAft>
              <a:spcPct val="35000"/>
            </a:spcAft>
            <a:buNone/>
          </a:pPr>
          <a:r>
            <a:rPr lang="zh-CN" altLang="en-US" sz="1200" b="1" kern="1200" dirty="0">
              <a:solidFill>
                <a:srgbClr val="C00000"/>
              </a:solidFill>
            </a:rPr>
            <a:t>数量    类型    语种    年代    质态</a:t>
          </a:r>
        </a:p>
        <a:p>
          <a:pPr marL="0" lvl="0" indent="0" algn="ctr" defTabSz="533400">
            <a:lnSpc>
              <a:spcPct val="90000"/>
            </a:lnSpc>
            <a:spcBef>
              <a:spcPct val="0"/>
            </a:spcBef>
            <a:spcAft>
              <a:spcPct val="35000"/>
            </a:spcAft>
            <a:buNone/>
          </a:pPr>
          <a:r>
            <a:rPr lang="zh-CN" altLang="en-US" sz="1800" kern="1200" dirty="0"/>
            <a:t>   </a:t>
          </a:r>
          <a:endParaRPr lang="zh-CN" altLang="en-US" kern="1200" dirty="0"/>
        </a:p>
      </dsp:txBody>
      <dsp:txXfrm>
        <a:off x="0" y="275042"/>
        <a:ext cx="5970131" cy="2520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071D9D-A786-44A5-B0C8-34F02B51B07A}">
      <dsp:nvSpPr>
        <dsp:cNvPr id="0" name=""/>
        <dsp:cNvSpPr/>
      </dsp:nvSpPr>
      <dsp:spPr>
        <a:xfrm>
          <a:off x="566737" y="99"/>
          <a:ext cx="1550789" cy="930473"/>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文    体</a:t>
          </a:r>
        </a:p>
      </dsp:txBody>
      <dsp:txXfrm>
        <a:off x="566737" y="99"/>
        <a:ext cx="1550789" cy="930473"/>
      </dsp:txXfrm>
    </dsp:sp>
    <dsp:sp modelId="{81EDEE36-DA89-4B04-9FED-98FCDE09E066}">
      <dsp:nvSpPr>
        <dsp:cNvPr id="0" name=""/>
        <dsp:cNvSpPr/>
      </dsp:nvSpPr>
      <dsp:spPr>
        <a:xfrm>
          <a:off x="2272605" y="99"/>
          <a:ext cx="1550789" cy="930473"/>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结    构</a:t>
          </a:r>
        </a:p>
      </dsp:txBody>
      <dsp:txXfrm>
        <a:off x="2272605" y="99"/>
        <a:ext cx="1550789" cy="930473"/>
      </dsp:txXfrm>
    </dsp:sp>
    <dsp:sp modelId="{78C6A677-2ADF-4A6A-9B4A-EC28A929640C}">
      <dsp:nvSpPr>
        <dsp:cNvPr id="0" name=""/>
        <dsp:cNvSpPr/>
      </dsp:nvSpPr>
      <dsp:spPr>
        <a:xfrm>
          <a:off x="3978473" y="99"/>
          <a:ext cx="1550789" cy="930473"/>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水    准</a:t>
          </a:r>
        </a:p>
      </dsp:txBody>
      <dsp:txXfrm>
        <a:off x="3978473" y="99"/>
        <a:ext cx="1550789" cy="930473"/>
      </dsp:txXfrm>
    </dsp:sp>
    <dsp:sp modelId="{3DA25400-5776-4D9B-80BA-A90BFE7361F7}">
      <dsp:nvSpPr>
        <dsp:cNvPr id="0" name=""/>
        <dsp:cNvSpPr/>
      </dsp:nvSpPr>
      <dsp:spPr>
        <a:xfrm>
          <a:off x="1419671" y="1085651"/>
          <a:ext cx="1550789" cy="930473"/>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表    达</a:t>
          </a:r>
        </a:p>
      </dsp:txBody>
      <dsp:txXfrm>
        <a:off x="1419671" y="1085651"/>
        <a:ext cx="1550789" cy="930473"/>
      </dsp:txXfrm>
    </dsp:sp>
    <dsp:sp modelId="{921802C9-E609-4067-99EA-B38D5D0D85AA}">
      <dsp:nvSpPr>
        <dsp:cNvPr id="0" name=""/>
        <dsp:cNvSpPr/>
      </dsp:nvSpPr>
      <dsp:spPr>
        <a:xfrm>
          <a:off x="3170202" y="1085750"/>
          <a:ext cx="1550789" cy="930473"/>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格    式</a:t>
          </a:r>
        </a:p>
      </dsp:txBody>
      <dsp:txXfrm>
        <a:off x="3170202" y="1085750"/>
        <a:ext cx="1550789" cy="93047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113188-C840-42FC-91F7-2B1A4FB14573}">
      <dsp:nvSpPr>
        <dsp:cNvPr id="0" name=""/>
        <dsp:cNvSpPr/>
      </dsp:nvSpPr>
      <dsp:spPr>
        <a:xfrm>
          <a:off x="0" y="272835"/>
          <a:ext cx="6360368" cy="3276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3A97C2-D0EC-40F1-AEB4-A56C6B4F6264}">
      <dsp:nvSpPr>
        <dsp:cNvPr id="0" name=""/>
        <dsp:cNvSpPr/>
      </dsp:nvSpPr>
      <dsp:spPr>
        <a:xfrm>
          <a:off x="360041" y="81193"/>
          <a:ext cx="4368198" cy="38376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68285" tIns="0" rIns="168285" bIns="0" numCol="1" spcCol="1270" anchor="ctr" anchorCtr="0">
          <a:noAutofit/>
        </a:bodyPr>
        <a:lstStyle/>
        <a:p>
          <a:pPr marL="0" lvl="0" indent="0" algn="l" defTabSz="577850">
            <a:lnSpc>
              <a:spcPct val="90000"/>
            </a:lnSpc>
            <a:spcBef>
              <a:spcPct val="0"/>
            </a:spcBef>
            <a:spcAft>
              <a:spcPct val="35000"/>
            </a:spcAft>
            <a:buNone/>
          </a:pPr>
          <a:r>
            <a:rPr lang="en-US" altLang="zh-CN" sz="1300" kern="1200" dirty="0">
              <a:solidFill>
                <a:schemeClr val="accent5">
                  <a:lumMod val="50000"/>
                </a:schemeClr>
              </a:solidFill>
            </a:rPr>
            <a:t>《</a:t>
          </a:r>
          <a:r>
            <a:rPr lang="zh-CN" altLang="en-US" sz="1300" kern="1200" dirty="0">
              <a:solidFill>
                <a:schemeClr val="accent5">
                  <a:lumMod val="50000"/>
                </a:schemeClr>
              </a:solidFill>
            </a:rPr>
            <a:t>学位论文编写规则</a:t>
          </a:r>
          <a:r>
            <a:rPr lang="en-US" altLang="zh-CN" sz="1300" kern="1200" dirty="0">
              <a:solidFill>
                <a:schemeClr val="accent5">
                  <a:lumMod val="50000"/>
                </a:schemeClr>
              </a:solidFill>
            </a:rPr>
            <a:t>》</a:t>
          </a:r>
          <a:r>
            <a:rPr lang="zh-CN" altLang="en-US" sz="1300" kern="1200" dirty="0">
              <a:solidFill>
                <a:schemeClr val="accent5">
                  <a:lumMod val="50000"/>
                </a:schemeClr>
              </a:solidFill>
            </a:rPr>
            <a:t>（</a:t>
          </a:r>
          <a:r>
            <a:rPr lang="en-US" altLang="zh-CN" sz="1300" kern="1200" dirty="0">
              <a:solidFill>
                <a:schemeClr val="accent5">
                  <a:lumMod val="50000"/>
                </a:schemeClr>
              </a:solidFill>
            </a:rPr>
            <a:t>GB/T7713.1——2006</a:t>
          </a:r>
          <a:r>
            <a:rPr lang="zh-CN" altLang="en-US" sz="1300" kern="1200" dirty="0">
              <a:solidFill>
                <a:schemeClr val="accent5">
                  <a:lumMod val="50000"/>
                </a:schemeClr>
              </a:solidFill>
            </a:rPr>
            <a:t>）</a:t>
          </a:r>
        </a:p>
      </dsp:txBody>
      <dsp:txXfrm>
        <a:off x="378775" y="99927"/>
        <a:ext cx="4330730" cy="346292"/>
      </dsp:txXfrm>
    </dsp:sp>
    <dsp:sp modelId="{B25DC5B1-4BBE-4F55-B65F-C5A5E587F42F}">
      <dsp:nvSpPr>
        <dsp:cNvPr id="0" name=""/>
        <dsp:cNvSpPr/>
      </dsp:nvSpPr>
      <dsp:spPr>
        <a:xfrm>
          <a:off x="0" y="862515"/>
          <a:ext cx="6360368" cy="3276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934ED8-B6AA-43F3-9E5B-D908A560318C}">
      <dsp:nvSpPr>
        <dsp:cNvPr id="0" name=""/>
        <dsp:cNvSpPr/>
      </dsp:nvSpPr>
      <dsp:spPr>
        <a:xfrm>
          <a:off x="318018" y="670635"/>
          <a:ext cx="4452257" cy="383760"/>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68285" tIns="0" rIns="168285"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altLang="zh-CN" sz="1300" kern="1200" dirty="0"/>
        </a:p>
        <a:p>
          <a:pPr marL="0" marR="0" lvl="0" indent="0" algn="l" defTabSz="914400" eaLnBrk="1" fontAlgn="auto" latinLnBrk="0" hangingPunct="1">
            <a:lnSpc>
              <a:spcPct val="100000"/>
            </a:lnSpc>
            <a:spcBef>
              <a:spcPct val="0"/>
            </a:spcBef>
            <a:spcAft>
              <a:spcPts val="0"/>
            </a:spcAft>
            <a:buClrTx/>
            <a:buSzTx/>
            <a:buFontTx/>
            <a:buNone/>
            <a:tabLst/>
            <a:defRPr/>
          </a:pPr>
          <a:r>
            <a:rPr lang="en-US" altLang="zh-CN" sz="1300" kern="1200" dirty="0">
              <a:solidFill>
                <a:schemeClr val="accent5">
                  <a:lumMod val="50000"/>
                </a:schemeClr>
              </a:solidFill>
            </a:rPr>
            <a:t>《</a:t>
          </a:r>
          <a:r>
            <a:rPr lang="zh-CN" altLang="en-US" sz="1300" kern="1200" dirty="0">
              <a:solidFill>
                <a:schemeClr val="accent5">
                  <a:lumMod val="50000"/>
                </a:schemeClr>
              </a:solidFill>
            </a:rPr>
            <a:t>学术学位硕士学位论文评议标准</a:t>
          </a:r>
          <a:r>
            <a:rPr lang="en-US" altLang="zh-CN" sz="1300" kern="1200" dirty="0">
              <a:solidFill>
                <a:schemeClr val="accent5">
                  <a:lumMod val="50000"/>
                </a:schemeClr>
              </a:solidFill>
            </a:rPr>
            <a:t>》</a:t>
          </a:r>
          <a:r>
            <a:rPr lang="zh-CN" altLang="en-US" sz="1300" kern="1200" dirty="0">
              <a:solidFill>
                <a:schemeClr val="accent5">
                  <a:lumMod val="50000"/>
                </a:schemeClr>
              </a:solidFill>
            </a:rPr>
            <a:t>（江苏省</a:t>
          </a:r>
          <a:r>
            <a:rPr lang="en-US" altLang="zh-CN" sz="1300" kern="1200" dirty="0">
              <a:solidFill>
                <a:schemeClr val="accent5">
                  <a:lumMod val="50000"/>
                </a:schemeClr>
              </a:solidFill>
            </a:rPr>
            <a:t>2017</a:t>
          </a:r>
          <a:r>
            <a:rPr lang="zh-CN" altLang="en-US" sz="1300" kern="1200" dirty="0">
              <a:solidFill>
                <a:schemeClr val="accent5">
                  <a:lumMod val="50000"/>
                </a:schemeClr>
              </a:solidFill>
            </a:rPr>
            <a:t>）</a:t>
          </a:r>
        </a:p>
        <a:p>
          <a:pPr lvl="0" algn="l" defTabSz="622300">
            <a:lnSpc>
              <a:spcPct val="90000"/>
            </a:lnSpc>
            <a:spcBef>
              <a:spcPct val="0"/>
            </a:spcBef>
            <a:spcAft>
              <a:spcPct val="35000"/>
            </a:spcAft>
            <a:buNone/>
          </a:pPr>
          <a:endParaRPr lang="zh-CN" altLang="en-US" sz="1300" kern="1200" dirty="0"/>
        </a:p>
      </dsp:txBody>
      <dsp:txXfrm>
        <a:off x="336752" y="689369"/>
        <a:ext cx="4414789" cy="346292"/>
      </dsp:txXfrm>
    </dsp:sp>
    <dsp:sp modelId="{FDA3FBC6-5353-44BC-BE5F-AE2EDED11B03}">
      <dsp:nvSpPr>
        <dsp:cNvPr id="0" name=""/>
        <dsp:cNvSpPr/>
      </dsp:nvSpPr>
      <dsp:spPr>
        <a:xfrm>
          <a:off x="0" y="1452195"/>
          <a:ext cx="6360368" cy="3276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A3B727-EEF6-4601-8249-10C36756EE0F}">
      <dsp:nvSpPr>
        <dsp:cNvPr id="0" name=""/>
        <dsp:cNvSpPr/>
      </dsp:nvSpPr>
      <dsp:spPr>
        <a:xfrm>
          <a:off x="318018" y="1260315"/>
          <a:ext cx="4452257" cy="383760"/>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168285" tIns="0" rIns="168285" bIns="0" numCol="1" spcCol="1270" anchor="ctr" anchorCtr="0">
          <a:noAutofit/>
        </a:bodyPr>
        <a:lstStyle/>
        <a:p>
          <a:pPr marL="0" lvl="0" indent="0" algn="l" defTabSz="577850">
            <a:lnSpc>
              <a:spcPct val="90000"/>
            </a:lnSpc>
            <a:spcBef>
              <a:spcPct val="0"/>
            </a:spcBef>
            <a:spcAft>
              <a:spcPct val="35000"/>
            </a:spcAft>
            <a:buNone/>
          </a:pPr>
          <a:r>
            <a:rPr lang="en-US" altLang="zh-CN" sz="1300" kern="1200" dirty="0">
              <a:solidFill>
                <a:schemeClr val="accent5">
                  <a:lumMod val="50000"/>
                </a:schemeClr>
              </a:solidFill>
            </a:rPr>
            <a:t>《</a:t>
          </a:r>
          <a:r>
            <a:rPr lang="zh-CN" altLang="en-US" sz="1300" kern="1200" dirty="0">
              <a:solidFill>
                <a:schemeClr val="accent5">
                  <a:lumMod val="50000"/>
                </a:schemeClr>
              </a:solidFill>
            </a:rPr>
            <a:t>专业学位硕士学位论文评议标准</a:t>
          </a:r>
          <a:r>
            <a:rPr lang="en-US" altLang="zh-CN" sz="1300" kern="1200" dirty="0">
              <a:solidFill>
                <a:schemeClr val="accent5">
                  <a:lumMod val="50000"/>
                </a:schemeClr>
              </a:solidFill>
            </a:rPr>
            <a:t>》</a:t>
          </a:r>
          <a:r>
            <a:rPr lang="zh-CN" altLang="en-US" sz="1300" kern="1200" dirty="0">
              <a:solidFill>
                <a:schemeClr val="accent5">
                  <a:lumMod val="50000"/>
                </a:schemeClr>
              </a:solidFill>
            </a:rPr>
            <a:t>（江苏省</a:t>
          </a:r>
          <a:r>
            <a:rPr lang="en-US" altLang="zh-CN" sz="1300" kern="1200" dirty="0">
              <a:solidFill>
                <a:schemeClr val="accent5">
                  <a:lumMod val="50000"/>
                </a:schemeClr>
              </a:solidFill>
            </a:rPr>
            <a:t>2017</a:t>
          </a:r>
          <a:r>
            <a:rPr lang="zh-CN" altLang="en-US" sz="1300" kern="1200" dirty="0">
              <a:solidFill>
                <a:schemeClr val="accent5">
                  <a:lumMod val="50000"/>
                </a:schemeClr>
              </a:solidFill>
            </a:rPr>
            <a:t>）</a:t>
          </a:r>
        </a:p>
      </dsp:txBody>
      <dsp:txXfrm>
        <a:off x="336752" y="1279049"/>
        <a:ext cx="4414789" cy="346292"/>
      </dsp:txXfrm>
    </dsp:sp>
    <dsp:sp modelId="{B19112A3-36F9-44A0-8445-AA7E6D658DEC}">
      <dsp:nvSpPr>
        <dsp:cNvPr id="0" name=""/>
        <dsp:cNvSpPr/>
      </dsp:nvSpPr>
      <dsp:spPr>
        <a:xfrm>
          <a:off x="0" y="2041876"/>
          <a:ext cx="6360368" cy="3276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F0B881-AAEF-4434-9B77-BB0221785E0E}">
      <dsp:nvSpPr>
        <dsp:cNvPr id="0" name=""/>
        <dsp:cNvSpPr/>
      </dsp:nvSpPr>
      <dsp:spPr>
        <a:xfrm>
          <a:off x="318018" y="1849996"/>
          <a:ext cx="4452257" cy="383760"/>
        </a:xfrm>
        <a:prstGeom prst="round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168285" tIns="0" rIns="168285" bIns="0" numCol="1" spcCol="1270" anchor="ctr" anchorCtr="0">
          <a:noAutofit/>
        </a:bodyPr>
        <a:lstStyle/>
        <a:p>
          <a:pPr marL="0" lvl="0" indent="0" algn="l" defTabSz="577850">
            <a:lnSpc>
              <a:spcPct val="90000"/>
            </a:lnSpc>
            <a:spcBef>
              <a:spcPct val="0"/>
            </a:spcBef>
            <a:spcAft>
              <a:spcPct val="35000"/>
            </a:spcAft>
            <a:buNone/>
          </a:pPr>
          <a:r>
            <a:rPr lang="zh-CN" altLang="en-US" sz="1300" kern="1200" dirty="0">
              <a:solidFill>
                <a:schemeClr val="accent5">
                  <a:lumMod val="50000"/>
                </a:schemeClr>
              </a:solidFill>
            </a:rPr>
            <a:t>  本校本专业学位论文撰写规范要求</a:t>
          </a:r>
        </a:p>
      </dsp:txBody>
      <dsp:txXfrm>
        <a:off x="336752" y="1868730"/>
        <a:ext cx="4414789" cy="346292"/>
      </dsp:txXfrm>
    </dsp:sp>
    <dsp:sp modelId="{9E78B861-7743-462E-9AFF-13ADEFC82F54}">
      <dsp:nvSpPr>
        <dsp:cNvPr id="0" name=""/>
        <dsp:cNvSpPr/>
      </dsp:nvSpPr>
      <dsp:spPr>
        <a:xfrm>
          <a:off x="0" y="2631555"/>
          <a:ext cx="6360368" cy="3276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21CA0D-D1C1-4CCC-A8AA-6A433072E5E3}">
      <dsp:nvSpPr>
        <dsp:cNvPr id="0" name=""/>
        <dsp:cNvSpPr/>
      </dsp:nvSpPr>
      <dsp:spPr>
        <a:xfrm>
          <a:off x="318018" y="2439676"/>
          <a:ext cx="4452257" cy="383760"/>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168285" tIns="0" rIns="168285" bIns="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chemeClr val="accent6">
                  <a:lumMod val="75000"/>
                </a:schemeClr>
              </a:solidFill>
            </a:rPr>
            <a:t>国家其他标准及行业规范要求</a:t>
          </a:r>
        </a:p>
      </dsp:txBody>
      <dsp:txXfrm>
        <a:off x="336752" y="2458410"/>
        <a:ext cx="4414789" cy="34629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5A9624-E10F-451B-A2F0-7E8A3755EDAC}">
      <dsp:nvSpPr>
        <dsp:cNvPr id="0" name=""/>
        <dsp:cNvSpPr/>
      </dsp:nvSpPr>
      <dsp:spPr>
        <a:xfrm>
          <a:off x="2397922" y="843"/>
          <a:ext cx="1068868" cy="534434"/>
        </a:xfrm>
        <a:prstGeom prst="roundRect">
          <a:avLst>
            <a:gd name="adj" fmla="val 1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solidFill>
                <a:srgbClr val="FF0000"/>
              </a:solidFill>
            </a:rPr>
            <a:t>内  评</a:t>
          </a:r>
        </a:p>
      </dsp:txBody>
      <dsp:txXfrm>
        <a:off x="2413575" y="16496"/>
        <a:ext cx="1037562" cy="503128"/>
      </dsp:txXfrm>
    </dsp:sp>
    <dsp:sp modelId="{C05F0A9E-4FD7-4974-9F06-511ADD3AA492}">
      <dsp:nvSpPr>
        <dsp:cNvPr id="0" name=""/>
        <dsp:cNvSpPr/>
      </dsp:nvSpPr>
      <dsp:spPr>
        <a:xfrm>
          <a:off x="2504809" y="535278"/>
          <a:ext cx="106886" cy="400825"/>
        </a:xfrm>
        <a:custGeom>
          <a:avLst/>
          <a:gdLst/>
          <a:ahLst/>
          <a:cxnLst/>
          <a:rect l="0" t="0" r="0" b="0"/>
          <a:pathLst>
            <a:path>
              <a:moveTo>
                <a:pt x="0" y="0"/>
              </a:moveTo>
              <a:lnTo>
                <a:pt x="0" y="400825"/>
              </a:lnTo>
              <a:lnTo>
                <a:pt x="106886" y="40082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DCBE09-A795-4160-AF3C-36E596CF8B49}">
      <dsp:nvSpPr>
        <dsp:cNvPr id="0" name=""/>
        <dsp:cNvSpPr/>
      </dsp:nvSpPr>
      <dsp:spPr>
        <a:xfrm>
          <a:off x="2611696" y="668886"/>
          <a:ext cx="855095" cy="534434"/>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学生论文</a:t>
          </a:r>
        </a:p>
      </dsp:txBody>
      <dsp:txXfrm>
        <a:off x="2627349" y="684539"/>
        <a:ext cx="823789" cy="503128"/>
      </dsp:txXfrm>
    </dsp:sp>
    <dsp:sp modelId="{D3D9725E-CDC9-499A-9877-CB24D2BCA5AE}">
      <dsp:nvSpPr>
        <dsp:cNvPr id="0" name=""/>
        <dsp:cNvSpPr/>
      </dsp:nvSpPr>
      <dsp:spPr>
        <a:xfrm>
          <a:off x="2504809" y="535278"/>
          <a:ext cx="106886" cy="1068868"/>
        </a:xfrm>
        <a:custGeom>
          <a:avLst/>
          <a:gdLst/>
          <a:ahLst/>
          <a:cxnLst/>
          <a:rect l="0" t="0" r="0" b="0"/>
          <a:pathLst>
            <a:path>
              <a:moveTo>
                <a:pt x="0" y="0"/>
              </a:moveTo>
              <a:lnTo>
                <a:pt x="0" y="1068868"/>
              </a:lnTo>
              <a:lnTo>
                <a:pt x="106886" y="106886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A350A8-432B-4511-9063-67EE500B46D0}">
      <dsp:nvSpPr>
        <dsp:cNvPr id="0" name=""/>
        <dsp:cNvSpPr/>
      </dsp:nvSpPr>
      <dsp:spPr>
        <a:xfrm>
          <a:off x="2611696" y="1336929"/>
          <a:ext cx="855095" cy="534434"/>
        </a:xfrm>
        <a:prstGeom prst="roundRect">
          <a:avLst>
            <a:gd name="adj" fmla="val 10000"/>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校内论文</a:t>
          </a:r>
        </a:p>
      </dsp:txBody>
      <dsp:txXfrm>
        <a:off x="2627349" y="1352582"/>
        <a:ext cx="823789" cy="503128"/>
      </dsp:txXfrm>
    </dsp:sp>
    <dsp:sp modelId="{19ED665F-CC42-417B-A2A9-07CAD9C2FADA}">
      <dsp:nvSpPr>
        <dsp:cNvPr id="0" name=""/>
        <dsp:cNvSpPr/>
      </dsp:nvSpPr>
      <dsp:spPr>
        <a:xfrm>
          <a:off x="3734008" y="843"/>
          <a:ext cx="1068868" cy="534434"/>
        </a:xfrm>
        <a:prstGeom prst="roundRect">
          <a:avLst>
            <a:gd name="adj" fmla="val 10000"/>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solidFill>
                <a:srgbClr val="FF0000"/>
              </a:solidFill>
            </a:rPr>
            <a:t>外  评</a:t>
          </a:r>
        </a:p>
      </dsp:txBody>
      <dsp:txXfrm>
        <a:off x="3749661" y="16496"/>
        <a:ext cx="1037562" cy="503128"/>
      </dsp:txXfrm>
    </dsp:sp>
    <dsp:sp modelId="{B96BD67A-22A5-408C-B712-C76BA6668375}">
      <dsp:nvSpPr>
        <dsp:cNvPr id="0" name=""/>
        <dsp:cNvSpPr/>
      </dsp:nvSpPr>
      <dsp:spPr>
        <a:xfrm>
          <a:off x="3840895" y="535278"/>
          <a:ext cx="106886" cy="400825"/>
        </a:xfrm>
        <a:custGeom>
          <a:avLst/>
          <a:gdLst/>
          <a:ahLst/>
          <a:cxnLst/>
          <a:rect l="0" t="0" r="0" b="0"/>
          <a:pathLst>
            <a:path>
              <a:moveTo>
                <a:pt x="0" y="0"/>
              </a:moveTo>
              <a:lnTo>
                <a:pt x="0" y="400825"/>
              </a:lnTo>
              <a:lnTo>
                <a:pt x="106886" y="40082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8FC421-F908-4610-871E-A205CC7735A3}">
      <dsp:nvSpPr>
        <dsp:cNvPr id="0" name=""/>
        <dsp:cNvSpPr/>
      </dsp:nvSpPr>
      <dsp:spPr>
        <a:xfrm>
          <a:off x="3947782" y="668886"/>
          <a:ext cx="855095" cy="534434"/>
        </a:xfrm>
        <a:prstGeom prst="roundRect">
          <a:avLst>
            <a:gd name="adj" fmla="val 10000"/>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校外论文</a:t>
          </a:r>
        </a:p>
      </dsp:txBody>
      <dsp:txXfrm>
        <a:off x="3963435" y="684539"/>
        <a:ext cx="823789" cy="503128"/>
      </dsp:txXfrm>
    </dsp:sp>
    <dsp:sp modelId="{3E104F72-1A68-41FA-B776-060D162D83DC}">
      <dsp:nvSpPr>
        <dsp:cNvPr id="0" name=""/>
        <dsp:cNvSpPr/>
      </dsp:nvSpPr>
      <dsp:spPr>
        <a:xfrm>
          <a:off x="3840895" y="535278"/>
          <a:ext cx="106886" cy="1068868"/>
        </a:xfrm>
        <a:custGeom>
          <a:avLst/>
          <a:gdLst/>
          <a:ahLst/>
          <a:cxnLst/>
          <a:rect l="0" t="0" r="0" b="0"/>
          <a:pathLst>
            <a:path>
              <a:moveTo>
                <a:pt x="0" y="0"/>
              </a:moveTo>
              <a:lnTo>
                <a:pt x="0" y="1068868"/>
              </a:lnTo>
              <a:lnTo>
                <a:pt x="106886" y="106886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6BC3E3-54C7-432D-81C6-3F0ABE6F59FC}">
      <dsp:nvSpPr>
        <dsp:cNvPr id="0" name=""/>
        <dsp:cNvSpPr/>
      </dsp:nvSpPr>
      <dsp:spPr>
        <a:xfrm>
          <a:off x="3947782" y="1336929"/>
          <a:ext cx="855095" cy="534434"/>
        </a:xfrm>
        <a:prstGeom prst="roundRect">
          <a:avLst>
            <a:gd name="adj" fmla="val 10000"/>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省检论文</a:t>
          </a:r>
        </a:p>
      </dsp:txBody>
      <dsp:txXfrm>
        <a:off x="3963435" y="1352582"/>
        <a:ext cx="823789" cy="50312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4B5DA-E7BC-4447-BE61-AD56A1B1174C}">
      <dsp:nvSpPr>
        <dsp:cNvPr id="0" name=""/>
        <dsp:cNvSpPr/>
      </dsp:nvSpPr>
      <dsp:spPr>
        <a:xfrm>
          <a:off x="0" y="0"/>
          <a:ext cx="6096000" cy="518457"/>
        </a:xfrm>
        <a:prstGeom prst="rect">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评估的行动路径</a:t>
          </a:r>
        </a:p>
      </dsp:txBody>
      <dsp:txXfrm>
        <a:off x="0" y="0"/>
        <a:ext cx="6096000" cy="518457"/>
      </dsp:txXfrm>
    </dsp:sp>
    <dsp:sp modelId="{CF8C010A-E428-475D-A2FE-D3F6FF7D0A31}">
      <dsp:nvSpPr>
        <dsp:cNvPr id="0" name=""/>
        <dsp:cNvSpPr/>
      </dsp:nvSpPr>
      <dsp:spPr>
        <a:xfrm>
          <a:off x="2976" y="518457"/>
          <a:ext cx="2030015" cy="1088760"/>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标准衡量</a:t>
          </a:r>
        </a:p>
      </dsp:txBody>
      <dsp:txXfrm>
        <a:off x="2976" y="518457"/>
        <a:ext cx="2030015" cy="1088760"/>
      </dsp:txXfrm>
    </dsp:sp>
    <dsp:sp modelId="{6838CA9D-B344-460F-9853-5B8F6BB90A69}">
      <dsp:nvSpPr>
        <dsp:cNvPr id="0" name=""/>
        <dsp:cNvSpPr/>
      </dsp:nvSpPr>
      <dsp:spPr>
        <a:xfrm>
          <a:off x="2032992" y="518457"/>
          <a:ext cx="2030015" cy="1088760"/>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常模参照</a:t>
          </a:r>
        </a:p>
      </dsp:txBody>
      <dsp:txXfrm>
        <a:off x="2032992" y="518457"/>
        <a:ext cx="2030015" cy="1088760"/>
      </dsp:txXfrm>
    </dsp:sp>
    <dsp:sp modelId="{C4735F96-5B78-4931-BE7E-9F13B1E44F9B}">
      <dsp:nvSpPr>
        <dsp:cNvPr id="0" name=""/>
        <dsp:cNvSpPr/>
      </dsp:nvSpPr>
      <dsp:spPr>
        <a:xfrm>
          <a:off x="4063007" y="518457"/>
          <a:ext cx="2030015" cy="1088760"/>
        </a:xfrm>
        <a:prstGeom prst="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智慧判断</a:t>
          </a:r>
        </a:p>
      </dsp:txBody>
      <dsp:txXfrm>
        <a:off x="4063007" y="518457"/>
        <a:ext cx="2030015" cy="1088760"/>
      </dsp:txXfrm>
    </dsp:sp>
    <dsp:sp modelId="{EB6E8318-A42D-43C7-B986-8639B532A531}">
      <dsp:nvSpPr>
        <dsp:cNvPr id="0" name=""/>
        <dsp:cNvSpPr/>
      </dsp:nvSpPr>
      <dsp:spPr>
        <a:xfrm>
          <a:off x="0" y="1607218"/>
          <a:ext cx="6096000" cy="120973"/>
        </a:xfrm>
        <a:prstGeom prst="rect">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FECA09-AC61-48BC-BAA7-F517043DB1DA}">
      <dsp:nvSpPr>
        <dsp:cNvPr id="0" name=""/>
        <dsp:cNvSpPr/>
      </dsp:nvSpPr>
      <dsp:spPr>
        <a:xfrm>
          <a:off x="0" y="264152"/>
          <a:ext cx="6023992" cy="428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C73FBF-3B40-4215-85FC-15984E39D8B4}">
      <dsp:nvSpPr>
        <dsp:cNvPr id="0" name=""/>
        <dsp:cNvSpPr/>
      </dsp:nvSpPr>
      <dsp:spPr>
        <a:xfrm>
          <a:off x="301199" y="13231"/>
          <a:ext cx="4216794" cy="5018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吃透标准，抓住要点</a:t>
          </a:r>
        </a:p>
      </dsp:txBody>
      <dsp:txXfrm>
        <a:off x="325697" y="37729"/>
        <a:ext cx="4167798" cy="452844"/>
      </dsp:txXfrm>
    </dsp:sp>
    <dsp:sp modelId="{6BE6ED43-41C6-40D0-9288-79681C9BADCE}">
      <dsp:nvSpPr>
        <dsp:cNvPr id="0" name=""/>
        <dsp:cNvSpPr/>
      </dsp:nvSpPr>
      <dsp:spPr>
        <a:xfrm>
          <a:off x="0" y="1035272"/>
          <a:ext cx="6023992" cy="428400"/>
        </a:xfrm>
        <a:prstGeom prst="rect">
          <a:avLst/>
        </a:prstGeom>
        <a:solidFill>
          <a:schemeClr val="lt1">
            <a:alpha val="90000"/>
            <a:hueOff val="0"/>
            <a:satOff val="0"/>
            <a:lumOff val="0"/>
            <a:alphaOff val="0"/>
          </a:schemeClr>
        </a:solidFill>
        <a:ln w="25400" cap="flat" cmpd="sng" algn="ctr">
          <a:solidFill>
            <a:schemeClr val="accent3">
              <a:hueOff val="789035"/>
              <a:satOff val="-35573"/>
              <a:lumOff val="3726"/>
              <a:alphaOff val="0"/>
            </a:schemeClr>
          </a:solidFill>
          <a:prstDash val="solid"/>
        </a:ln>
        <a:effectLst/>
      </dsp:spPr>
      <dsp:style>
        <a:lnRef idx="2">
          <a:scrgbClr r="0" g="0" b="0"/>
        </a:lnRef>
        <a:fillRef idx="1">
          <a:scrgbClr r="0" g="0" b="0"/>
        </a:fillRef>
        <a:effectRef idx="0">
          <a:scrgbClr r="0" g="0" b="0"/>
        </a:effectRef>
        <a:fontRef idx="minor"/>
      </dsp:style>
    </dsp:sp>
    <dsp:sp modelId="{D6B93B03-08F3-4ADF-A31D-81C948303E25}">
      <dsp:nvSpPr>
        <dsp:cNvPr id="0" name=""/>
        <dsp:cNvSpPr/>
      </dsp:nvSpPr>
      <dsp:spPr>
        <a:xfrm>
          <a:off x="301199" y="784352"/>
          <a:ext cx="4216794" cy="501840"/>
        </a:xfrm>
        <a:prstGeom prst="roundRect">
          <a:avLst/>
        </a:prstGeom>
        <a:solidFill>
          <a:schemeClr val="accent3">
            <a:hueOff val="789035"/>
            <a:satOff val="-35573"/>
            <a:lumOff val="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守住底线，区分高低</a:t>
          </a:r>
        </a:p>
      </dsp:txBody>
      <dsp:txXfrm>
        <a:off x="325697" y="808850"/>
        <a:ext cx="4167798" cy="452844"/>
      </dsp:txXfrm>
    </dsp:sp>
    <dsp:sp modelId="{FA54384B-143A-452B-9DBE-D66313B582B8}">
      <dsp:nvSpPr>
        <dsp:cNvPr id="0" name=""/>
        <dsp:cNvSpPr/>
      </dsp:nvSpPr>
      <dsp:spPr>
        <a:xfrm>
          <a:off x="0" y="1806392"/>
          <a:ext cx="6023992" cy="428400"/>
        </a:xfrm>
        <a:prstGeom prst="rect">
          <a:avLst/>
        </a:prstGeom>
        <a:solidFill>
          <a:schemeClr val="lt1">
            <a:alpha val="90000"/>
            <a:hueOff val="0"/>
            <a:satOff val="0"/>
            <a:lumOff val="0"/>
            <a:alphaOff val="0"/>
          </a:schemeClr>
        </a:solidFill>
        <a:ln w="25400" cap="flat" cmpd="sng" algn="ctr">
          <a:solidFill>
            <a:schemeClr val="accent3">
              <a:hueOff val="1578071"/>
              <a:satOff val="-71146"/>
              <a:lumOff val="7451"/>
              <a:alphaOff val="0"/>
            </a:schemeClr>
          </a:solidFill>
          <a:prstDash val="solid"/>
        </a:ln>
        <a:effectLst/>
      </dsp:spPr>
      <dsp:style>
        <a:lnRef idx="2">
          <a:scrgbClr r="0" g="0" b="0"/>
        </a:lnRef>
        <a:fillRef idx="1">
          <a:scrgbClr r="0" g="0" b="0"/>
        </a:fillRef>
        <a:effectRef idx="0">
          <a:scrgbClr r="0" g="0" b="0"/>
        </a:effectRef>
        <a:fontRef idx="minor"/>
      </dsp:style>
    </dsp:sp>
    <dsp:sp modelId="{2A5984E3-CD11-4031-960F-B44D02912953}">
      <dsp:nvSpPr>
        <dsp:cNvPr id="0" name=""/>
        <dsp:cNvSpPr/>
      </dsp:nvSpPr>
      <dsp:spPr>
        <a:xfrm>
          <a:off x="301199" y="1555471"/>
          <a:ext cx="4216794" cy="501840"/>
        </a:xfrm>
        <a:prstGeom prst="roundRect">
          <a:avLst/>
        </a:prstGeom>
        <a:solidFill>
          <a:schemeClr val="accent3">
            <a:hueOff val="1578071"/>
            <a:satOff val="-71146"/>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紧扣问题，客观评价</a:t>
          </a:r>
        </a:p>
      </dsp:txBody>
      <dsp:txXfrm>
        <a:off x="325697" y="1579969"/>
        <a:ext cx="4167798" cy="45284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58EBAD-4815-4DF6-A34C-D5730FE81CB5}">
      <dsp:nvSpPr>
        <dsp:cNvPr id="0" name=""/>
        <dsp:cNvSpPr/>
      </dsp:nvSpPr>
      <dsp:spPr>
        <a:xfrm>
          <a:off x="2193431" y="609255"/>
          <a:ext cx="1517793" cy="1517793"/>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ts val="2000"/>
            </a:lnSpc>
            <a:spcBef>
              <a:spcPct val="0"/>
            </a:spcBef>
            <a:spcAft>
              <a:spcPct val="35000"/>
            </a:spcAft>
            <a:buNone/>
          </a:pPr>
          <a:r>
            <a:rPr lang="zh-CN" altLang="en-US" sz="2000" b="1" kern="1200" dirty="0">
              <a:latin typeface="+mn-ea"/>
              <a:ea typeface="+mn-ea"/>
            </a:rPr>
            <a:t>评 议</a:t>
          </a:r>
          <a:endParaRPr lang="en-US" altLang="zh-CN" sz="2000" b="1" kern="1200" dirty="0">
            <a:latin typeface="+mn-ea"/>
            <a:ea typeface="+mn-ea"/>
          </a:endParaRPr>
        </a:p>
        <a:p>
          <a:pPr marL="0" lvl="0" indent="0" algn="ctr" defTabSz="889000">
            <a:lnSpc>
              <a:spcPts val="2000"/>
            </a:lnSpc>
            <a:spcBef>
              <a:spcPct val="0"/>
            </a:spcBef>
            <a:spcAft>
              <a:spcPct val="35000"/>
            </a:spcAft>
            <a:buNone/>
          </a:pPr>
          <a:r>
            <a:rPr lang="zh-CN" altLang="en-US" sz="2000" b="1" kern="1200" dirty="0">
              <a:latin typeface="+mn-ea"/>
              <a:ea typeface="+mn-ea"/>
            </a:rPr>
            <a:t>论 文</a:t>
          </a:r>
        </a:p>
      </dsp:txBody>
      <dsp:txXfrm>
        <a:off x="2415707" y="831531"/>
        <a:ext cx="1073241" cy="1073241"/>
      </dsp:txXfrm>
    </dsp:sp>
    <dsp:sp modelId="{8A4C30EF-FCBD-42BB-B512-57CF75727859}">
      <dsp:nvSpPr>
        <dsp:cNvPr id="0" name=""/>
        <dsp:cNvSpPr/>
      </dsp:nvSpPr>
      <dsp:spPr>
        <a:xfrm>
          <a:off x="2549923" y="0"/>
          <a:ext cx="758896" cy="758896"/>
        </a:xfrm>
        <a:prstGeom prst="ellipse">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优秀</a:t>
          </a:r>
        </a:p>
      </dsp:txBody>
      <dsp:txXfrm>
        <a:off x="2661061" y="111138"/>
        <a:ext cx="536620" cy="536620"/>
      </dsp:txXfrm>
    </dsp:sp>
    <dsp:sp modelId="{D7267904-354D-40DE-BCC8-552B1608EC6D}">
      <dsp:nvSpPr>
        <dsp:cNvPr id="0" name=""/>
        <dsp:cNvSpPr/>
      </dsp:nvSpPr>
      <dsp:spPr>
        <a:xfrm>
          <a:off x="3724108" y="982265"/>
          <a:ext cx="758896" cy="758896"/>
        </a:xfrm>
        <a:prstGeom prst="ellipse">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同类</a:t>
          </a:r>
        </a:p>
      </dsp:txBody>
      <dsp:txXfrm>
        <a:off x="3835246" y="1093403"/>
        <a:ext cx="536620" cy="536620"/>
      </dsp:txXfrm>
    </dsp:sp>
    <dsp:sp modelId="{551BA878-CF92-4E37-828A-B0D9273A2AA2}">
      <dsp:nvSpPr>
        <dsp:cNvPr id="0" name=""/>
        <dsp:cNvSpPr/>
      </dsp:nvSpPr>
      <dsp:spPr>
        <a:xfrm>
          <a:off x="2572879" y="1977136"/>
          <a:ext cx="758896" cy="758896"/>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既往</a:t>
          </a:r>
        </a:p>
      </dsp:txBody>
      <dsp:txXfrm>
        <a:off x="2684017" y="2088274"/>
        <a:ext cx="536620" cy="536620"/>
      </dsp:txXfrm>
    </dsp:sp>
    <dsp:sp modelId="{1D9CAD05-CFD3-4BF0-9AD8-6BADFEAB3E6E}">
      <dsp:nvSpPr>
        <dsp:cNvPr id="0" name=""/>
        <dsp:cNvSpPr/>
      </dsp:nvSpPr>
      <dsp:spPr>
        <a:xfrm>
          <a:off x="1423215" y="965747"/>
          <a:ext cx="758896" cy="758896"/>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发表</a:t>
          </a:r>
        </a:p>
      </dsp:txBody>
      <dsp:txXfrm>
        <a:off x="1534353" y="1076885"/>
        <a:ext cx="536620" cy="5366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90F0C1-355B-491E-8A9A-2DFDBFE35471}">
      <dsp:nvSpPr>
        <dsp:cNvPr id="0" name=""/>
        <dsp:cNvSpPr/>
      </dsp:nvSpPr>
      <dsp:spPr>
        <a:xfrm>
          <a:off x="2645807" y="1626991"/>
          <a:ext cx="685048" cy="644575"/>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华文琥珀" pitchFamily="2" charset="-122"/>
              <a:ea typeface="华文琥珀" pitchFamily="2" charset="-122"/>
            </a:rPr>
            <a:t>导师</a:t>
          </a:r>
        </a:p>
      </dsp:txBody>
      <dsp:txXfrm>
        <a:off x="2677273" y="1658457"/>
        <a:ext cx="622116" cy="581643"/>
      </dsp:txXfrm>
    </dsp:sp>
    <dsp:sp modelId="{56E56DCF-8608-4F93-94DF-85BB82315E1D}">
      <dsp:nvSpPr>
        <dsp:cNvPr id="0" name=""/>
        <dsp:cNvSpPr/>
      </dsp:nvSpPr>
      <dsp:spPr>
        <a:xfrm rot="16131096">
          <a:off x="2695185" y="1345994"/>
          <a:ext cx="562105" cy="0"/>
        </a:xfrm>
        <a:custGeom>
          <a:avLst/>
          <a:gdLst/>
          <a:ahLst/>
          <a:cxnLst/>
          <a:rect l="0" t="0" r="0" b="0"/>
          <a:pathLst>
            <a:path>
              <a:moveTo>
                <a:pt x="0" y="0"/>
              </a:moveTo>
              <a:lnTo>
                <a:pt x="56210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27F3EC-7A1D-47AB-BDD4-7CB129022E08}">
      <dsp:nvSpPr>
        <dsp:cNvPr id="0" name=""/>
        <dsp:cNvSpPr/>
      </dsp:nvSpPr>
      <dsp:spPr>
        <a:xfrm>
          <a:off x="2645803" y="428159"/>
          <a:ext cx="636838" cy="636838"/>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t>引路人</a:t>
          </a:r>
        </a:p>
      </dsp:txBody>
      <dsp:txXfrm>
        <a:off x="2676891" y="459247"/>
        <a:ext cx="574662" cy="574662"/>
      </dsp:txXfrm>
    </dsp:sp>
    <dsp:sp modelId="{BB2F009D-D3BC-426B-8843-F6995129011A}">
      <dsp:nvSpPr>
        <dsp:cNvPr id="0" name=""/>
        <dsp:cNvSpPr/>
      </dsp:nvSpPr>
      <dsp:spPr>
        <a:xfrm rot="602676">
          <a:off x="3325395" y="2072086"/>
          <a:ext cx="712508" cy="0"/>
        </a:xfrm>
        <a:custGeom>
          <a:avLst/>
          <a:gdLst/>
          <a:ahLst/>
          <a:cxnLst/>
          <a:rect l="0" t="0" r="0" b="0"/>
          <a:pathLst>
            <a:path>
              <a:moveTo>
                <a:pt x="0" y="0"/>
              </a:moveTo>
              <a:lnTo>
                <a:pt x="71250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D48D6E-A309-4B61-87D5-B9CDECD96E1B}">
      <dsp:nvSpPr>
        <dsp:cNvPr id="0" name=""/>
        <dsp:cNvSpPr/>
      </dsp:nvSpPr>
      <dsp:spPr>
        <a:xfrm>
          <a:off x="4032443" y="1872204"/>
          <a:ext cx="636838" cy="636838"/>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t>评估师</a:t>
          </a:r>
        </a:p>
      </dsp:txBody>
      <dsp:txXfrm>
        <a:off x="4063531" y="1903292"/>
        <a:ext cx="574662" cy="574662"/>
      </dsp:txXfrm>
    </dsp:sp>
    <dsp:sp modelId="{AFE002CC-5637-48C0-B6CF-056CD1827EDA}">
      <dsp:nvSpPr>
        <dsp:cNvPr id="0" name=""/>
        <dsp:cNvSpPr/>
      </dsp:nvSpPr>
      <dsp:spPr>
        <a:xfrm rot="10182816">
          <a:off x="1906557" y="2077980"/>
          <a:ext cx="745239" cy="0"/>
        </a:xfrm>
        <a:custGeom>
          <a:avLst/>
          <a:gdLst/>
          <a:ahLst/>
          <a:cxnLst/>
          <a:rect l="0" t="0" r="0" b="0"/>
          <a:pathLst>
            <a:path>
              <a:moveTo>
                <a:pt x="0" y="0"/>
              </a:moveTo>
              <a:lnTo>
                <a:pt x="7452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2F3019-190C-445D-8006-ABAC8D14C7CA}">
      <dsp:nvSpPr>
        <dsp:cNvPr id="0" name=""/>
        <dsp:cNvSpPr/>
      </dsp:nvSpPr>
      <dsp:spPr>
        <a:xfrm>
          <a:off x="1275707" y="1883887"/>
          <a:ext cx="636838" cy="636838"/>
        </a:xfrm>
        <a:prstGeom prst="round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t>质监员</a:t>
          </a:r>
        </a:p>
      </dsp:txBody>
      <dsp:txXfrm>
        <a:off x="1306795" y="1914975"/>
        <a:ext cx="574662" cy="57466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FECA09-AC61-48BC-BAA7-F517043DB1DA}">
      <dsp:nvSpPr>
        <dsp:cNvPr id="0" name=""/>
        <dsp:cNvSpPr/>
      </dsp:nvSpPr>
      <dsp:spPr>
        <a:xfrm>
          <a:off x="0" y="264152"/>
          <a:ext cx="6023992" cy="428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C73FBF-3B40-4215-85FC-15984E39D8B4}">
      <dsp:nvSpPr>
        <dsp:cNvPr id="0" name=""/>
        <dsp:cNvSpPr/>
      </dsp:nvSpPr>
      <dsp:spPr>
        <a:xfrm>
          <a:off x="301199" y="13231"/>
          <a:ext cx="4216794" cy="501840"/>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不以高学位的学术论文参照</a:t>
          </a:r>
        </a:p>
      </dsp:txBody>
      <dsp:txXfrm>
        <a:off x="325697" y="37729"/>
        <a:ext cx="4167798" cy="452844"/>
      </dsp:txXfrm>
    </dsp:sp>
    <dsp:sp modelId="{6BE6ED43-41C6-40D0-9288-79681C9BADCE}">
      <dsp:nvSpPr>
        <dsp:cNvPr id="0" name=""/>
        <dsp:cNvSpPr/>
      </dsp:nvSpPr>
      <dsp:spPr>
        <a:xfrm>
          <a:off x="0" y="1035272"/>
          <a:ext cx="6023992" cy="428400"/>
        </a:xfrm>
        <a:prstGeom prst="rect">
          <a:avLst/>
        </a:prstGeom>
        <a:solidFill>
          <a:schemeClr val="lt1">
            <a:alpha val="90000"/>
            <a:hueOff val="0"/>
            <a:satOff val="0"/>
            <a:lumOff val="0"/>
            <a:alphaOff val="0"/>
          </a:schemeClr>
        </a:solidFill>
        <a:ln w="25400" cap="flat" cmpd="sng" algn="ctr">
          <a:solidFill>
            <a:schemeClr val="accent3">
              <a:hueOff val="789035"/>
              <a:satOff val="-35573"/>
              <a:lumOff val="3726"/>
              <a:alphaOff val="0"/>
            </a:schemeClr>
          </a:solidFill>
          <a:prstDash val="solid"/>
        </a:ln>
        <a:effectLst/>
      </dsp:spPr>
      <dsp:style>
        <a:lnRef idx="2">
          <a:scrgbClr r="0" g="0" b="0"/>
        </a:lnRef>
        <a:fillRef idx="1">
          <a:scrgbClr r="0" g="0" b="0"/>
        </a:fillRef>
        <a:effectRef idx="0">
          <a:scrgbClr r="0" g="0" b="0"/>
        </a:effectRef>
        <a:fontRef idx="minor"/>
      </dsp:style>
    </dsp:sp>
    <dsp:sp modelId="{D6B93B03-08F3-4ADF-A31D-81C948303E25}">
      <dsp:nvSpPr>
        <dsp:cNvPr id="0" name=""/>
        <dsp:cNvSpPr/>
      </dsp:nvSpPr>
      <dsp:spPr>
        <a:xfrm>
          <a:off x="301199" y="784352"/>
          <a:ext cx="4216794" cy="501840"/>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不以核心期刊发表论文参照</a:t>
          </a:r>
        </a:p>
      </dsp:txBody>
      <dsp:txXfrm>
        <a:off x="325697" y="808850"/>
        <a:ext cx="4167798" cy="452844"/>
      </dsp:txXfrm>
    </dsp:sp>
    <dsp:sp modelId="{FA54384B-143A-452B-9DBE-D66313B582B8}">
      <dsp:nvSpPr>
        <dsp:cNvPr id="0" name=""/>
        <dsp:cNvSpPr/>
      </dsp:nvSpPr>
      <dsp:spPr>
        <a:xfrm>
          <a:off x="0" y="1806392"/>
          <a:ext cx="6023992" cy="428400"/>
        </a:xfrm>
        <a:prstGeom prst="rect">
          <a:avLst/>
        </a:prstGeom>
        <a:solidFill>
          <a:schemeClr val="lt1">
            <a:alpha val="90000"/>
            <a:hueOff val="0"/>
            <a:satOff val="0"/>
            <a:lumOff val="0"/>
            <a:alphaOff val="0"/>
          </a:schemeClr>
        </a:solidFill>
        <a:ln w="25400" cap="flat" cmpd="sng" algn="ctr">
          <a:solidFill>
            <a:schemeClr val="accent3">
              <a:hueOff val="1578071"/>
              <a:satOff val="-71146"/>
              <a:lumOff val="7451"/>
              <a:alphaOff val="0"/>
            </a:schemeClr>
          </a:solidFill>
          <a:prstDash val="solid"/>
        </a:ln>
        <a:effectLst/>
      </dsp:spPr>
      <dsp:style>
        <a:lnRef idx="2">
          <a:scrgbClr r="0" g="0" b="0"/>
        </a:lnRef>
        <a:fillRef idx="1">
          <a:scrgbClr r="0" g="0" b="0"/>
        </a:fillRef>
        <a:effectRef idx="0">
          <a:scrgbClr r="0" g="0" b="0"/>
        </a:effectRef>
        <a:fontRef idx="minor"/>
      </dsp:style>
    </dsp:sp>
    <dsp:sp modelId="{2A5984E3-CD11-4031-960F-B44D02912953}">
      <dsp:nvSpPr>
        <dsp:cNvPr id="0" name=""/>
        <dsp:cNvSpPr/>
      </dsp:nvSpPr>
      <dsp:spPr>
        <a:xfrm>
          <a:off x="301199" y="1555471"/>
          <a:ext cx="4216794" cy="501840"/>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不以其他类别学位论文参照</a:t>
          </a:r>
        </a:p>
      </dsp:txBody>
      <dsp:txXfrm>
        <a:off x="325697" y="1579969"/>
        <a:ext cx="4167798" cy="45284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871DCA-2970-4C3F-AF1C-0FFE492FA15D}">
      <dsp:nvSpPr>
        <dsp:cNvPr id="0" name=""/>
        <dsp:cNvSpPr/>
      </dsp:nvSpPr>
      <dsp:spPr>
        <a:xfrm>
          <a:off x="2410581" y="633"/>
          <a:ext cx="1035148" cy="67284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一级指标</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与二级指标</a:t>
          </a:r>
        </a:p>
      </dsp:txBody>
      <dsp:txXfrm>
        <a:off x="2443427" y="33479"/>
        <a:ext cx="969456" cy="607154"/>
      </dsp:txXfrm>
    </dsp:sp>
    <dsp:sp modelId="{6BBF9AC4-5814-45D5-8DCA-A8E833439E97}">
      <dsp:nvSpPr>
        <dsp:cNvPr id="0" name=""/>
        <dsp:cNvSpPr/>
      </dsp:nvSpPr>
      <dsp:spPr>
        <a:xfrm>
          <a:off x="1817164" y="337056"/>
          <a:ext cx="2221982" cy="2221982"/>
        </a:xfrm>
        <a:custGeom>
          <a:avLst/>
          <a:gdLst/>
          <a:ahLst/>
          <a:cxnLst/>
          <a:rect l="0" t="0" r="0" b="0"/>
          <a:pathLst>
            <a:path>
              <a:moveTo>
                <a:pt x="1636012" y="131882"/>
              </a:moveTo>
              <a:arcTo wR="1110991" hR="1110991" stAng="17892075" swAng="2624231"/>
            </a:path>
          </a:pathLst>
        </a:custGeom>
        <a:noFill/>
        <a:ln w="19050" cap="flat" cmpd="sng" algn="ctr">
          <a:solidFill>
            <a:scrgbClr r="0" g="0" b="0">
              <a:shade val="95000"/>
              <a:satMod val="105000"/>
            </a:scrgbClr>
          </a:solidFill>
          <a:prstDash val="solid"/>
        </a:ln>
        <a:effectLst/>
      </dsp:spPr>
      <dsp:style>
        <a:lnRef idx="1">
          <a:scrgbClr r="0" g="0" b="0"/>
        </a:lnRef>
        <a:fillRef idx="0">
          <a:scrgbClr r="0" g="0" b="0"/>
        </a:fillRef>
        <a:effectRef idx="0">
          <a:scrgbClr r="0" g="0" b="0"/>
        </a:effectRef>
        <a:fontRef idx="minor"/>
      </dsp:style>
    </dsp:sp>
    <dsp:sp modelId="{B8A55E10-569C-43DD-8DEC-0DDF81E1E6C9}">
      <dsp:nvSpPr>
        <dsp:cNvPr id="0" name=""/>
        <dsp:cNvSpPr/>
      </dsp:nvSpPr>
      <dsp:spPr>
        <a:xfrm>
          <a:off x="3521572" y="1111624"/>
          <a:ext cx="1035148" cy="672846"/>
        </a:xfrm>
        <a:prstGeom prst="roundRect">
          <a:avLst/>
        </a:prstGeom>
        <a:solidFill>
          <a:schemeClr val="accent5">
            <a:hueOff val="-4116747"/>
            <a:satOff val="23547"/>
            <a:lumOff val="150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二级指标</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与观察点</a:t>
          </a:r>
        </a:p>
      </dsp:txBody>
      <dsp:txXfrm>
        <a:off x="3554418" y="1144470"/>
        <a:ext cx="969456" cy="607154"/>
      </dsp:txXfrm>
    </dsp:sp>
    <dsp:sp modelId="{E7AC59CD-22ED-4BD6-AA90-3C2580489A7B}">
      <dsp:nvSpPr>
        <dsp:cNvPr id="0" name=""/>
        <dsp:cNvSpPr/>
      </dsp:nvSpPr>
      <dsp:spPr>
        <a:xfrm>
          <a:off x="1817164" y="337056"/>
          <a:ext cx="2221982" cy="2221982"/>
        </a:xfrm>
        <a:custGeom>
          <a:avLst/>
          <a:gdLst/>
          <a:ahLst/>
          <a:cxnLst/>
          <a:rect l="0" t="0" r="0" b="0"/>
          <a:pathLst>
            <a:path>
              <a:moveTo>
                <a:pt x="2167237" y="1455441"/>
              </a:moveTo>
              <a:arcTo wR="1110991" hR="1110991" stAng="1083694" swAng="2624231"/>
            </a:path>
          </a:pathLst>
        </a:custGeom>
        <a:noFill/>
        <a:ln w="19050" cap="flat" cmpd="sng" algn="ctr">
          <a:solidFill>
            <a:scrgbClr r="0" g="0" b="0">
              <a:shade val="95000"/>
              <a:satMod val="105000"/>
            </a:scrgbClr>
          </a:solidFill>
          <a:prstDash val="solid"/>
        </a:ln>
        <a:effectLst/>
      </dsp:spPr>
      <dsp:style>
        <a:lnRef idx="1">
          <a:scrgbClr r="0" g="0" b="0"/>
        </a:lnRef>
        <a:fillRef idx="0">
          <a:scrgbClr r="0" g="0" b="0"/>
        </a:fillRef>
        <a:effectRef idx="0">
          <a:scrgbClr r="0" g="0" b="0"/>
        </a:effectRef>
        <a:fontRef idx="minor"/>
      </dsp:style>
    </dsp:sp>
    <dsp:sp modelId="{19E1CA95-C129-4BE1-8356-9328DC7B9AD4}">
      <dsp:nvSpPr>
        <dsp:cNvPr id="0" name=""/>
        <dsp:cNvSpPr/>
      </dsp:nvSpPr>
      <dsp:spPr>
        <a:xfrm>
          <a:off x="2410581" y="2222615"/>
          <a:ext cx="1035148" cy="672846"/>
        </a:xfrm>
        <a:prstGeom prst="roundRect">
          <a:avLst/>
        </a:prstGeom>
        <a:solidFill>
          <a:schemeClr val="accent5">
            <a:hueOff val="-8233493"/>
            <a:satOff val="47094"/>
            <a:lumOff val="30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交叉学科</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与跨专业</a:t>
          </a:r>
        </a:p>
      </dsp:txBody>
      <dsp:txXfrm>
        <a:off x="2443427" y="2255461"/>
        <a:ext cx="969456" cy="607154"/>
      </dsp:txXfrm>
    </dsp:sp>
    <dsp:sp modelId="{69BB27EF-A676-4423-A311-681D246C9C78}">
      <dsp:nvSpPr>
        <dsp:cNvPr id="0" name=""/>
        <dsp:cNvSpPr/>
      </dsp:nvSpPr>
      <dsp:spPr>
        <a:xfrm>
          <a:off x="1817164" y="337056"/>
          <a:ext cx="2221982" cy="2221982"/>
        </a:xfrm>
        <a:custGeom>
          <a:avLst/>
          <a:gdLst/>
          <a:ahLst/>
          <a:cxnLst/>
          <a:rect l="0" t="0" r="0" b="0"/>
          <a:pathLst>
            <a:path>
              <a:moveTo>
                <a:pt x="585970" y="2090100"/>
              </a:moveTo>
              <a:arcTo wR="1110991" hR="1110991" stAng="7092075" swAng="2624231"/>
            </a:path>
          </a:pathLst>
        </a:custGeom>
        <a:noFill/>
        <a:ln w="28575" cap="flat" cmpd="sng" algn="ctr">
          <a:solidFill>
            <a:scrgbClr r="0" g="0" b="0">
              <a:shade val="95000"/>
              <a:satMod val="105000"/>
            </a:scrgbClr>
          </a:solidFill>
          <a:prstDash val="solid"/>
        </a:ln>
        <a:effectLst/>
      </dsp:spPr>
      <dsp:style>
        <a:lnRef idx="1">
          <a:scrgbClr r="0" g="0" b="0"/>
        </a:lnRef>
        <a:fillRef idx="0">
          <a:scrgbClr r="0" g="0" b="0"/>
        </a:fillRef>
        <a:effectRef idx="0">
          <a:scrgbClr r="0" g="0" b="0"/>
        </a:effectRef>
        <a:fontRef idx="minor"/>
      </dsp:style>
    </dsp:sp>
    <dsp:sp modelId="{55BC7E8A-07F7-4CA2-AD18-EDED4C82B1DD}">
      <dsp:nvSpPr>
        <dsp:cNvPr id="0" name=""/>
        <dsp:cNvSpPr/>
      </dsp:nvSpPr>
      <dsp:spPr>
        <a:xfrm>
          <a:off x="1299590" y="1111624"/>
          <a:ext cx="1035148" cy="672846"/>
        </a:xfrm>
        <a:prstGeom prst="roundRect">
          <a:avLst/>
        </a:prstGeom>
        <a:solidFill>
          <a:schemeClr val="accent5">
            <a:hueOff val="-12350239"/>
            <a:satOff val="70641"/>
            <a:lumOff val="45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t>学术不端</a:t>
          </a:r>
          <a:endParaRPr lang="en-US" altLang="zh-CN" sz="1200" b="1" kern="1200" dirty="0"/>
        </a:p>
        <a:p>
          <a:pPr marL="0" lvl="0" indent="0" algn="ctr" defTabSz="533400">
            <a:lnSpc>
              <a:spcPct val="90000"/>
            </a:lnSpc>
            <a:spcBef>
              <a:spcPct val="0"/>
            </a:spcBef>
            <a:spcAft>
              <a:spcPct val="35000"/>
            </a:spcAft>
            <a:buNone/>
          </a:pPr>
          <a:r>
            <a:rPr lang="zh-CN" altLang="en-US" sz="1200" b="1" kern="1200" dirty="0"/>
            <a:t>与写作水平</a:t>
          </a:r>
        </a:p>
      </dsp:txBody>
      <dsp:txXfrm>
        <a:off x="1332436" y="1144470"/>
        <a:ext cx="969456" cy="607154"/>
      </dsp:txXfrm>
    </dsp:sp>
    <dsp:sp modelId="{7740D551-1628-4620-BF92-2A7598C575C6}">
      <dsp:nvSpPr>
        <dsp:cNvPr id="0" name=""/>
        <dsp:cNvSpPr/>
      </dsp:nvSpPr>
      <dsp:spPr>
        <a:xfrm>
          <a:off x="1817164" y="337056"/>
          <a:ext cx="2221982" cy="2221982"/>
        </a:xfrm>
        <a:custGeom>
          <a:avLst/>
          <a:gdLst/>
          <a:ahLst/>
          <a:cxnLst/>
          <a:rect l="0" t="0" r="0" b="0"/>
          <a:pathLst>
            <a:path>
              <a:moveTo>
                <a:pt x="54745" y="766540"/>
              </a:moveTo>
              <a:arcTo wR="1110991" hR="1110991" stAng="11883694" swAng="2624231"/>
            </a:path>
          </a:pathLst>
        </a:custGeom>
        <a:noFill/>
        <a:ln w="19050" cap="flat" cmpd="sng" algn="ctr">
          <a:solidFill>
            <a:scrgbClr r="0" g="0" b="0">
              <a:shade val="95000"/>
              <a:satMod val="105000"/>
            </a:scrgbClr>
          </a:solidFill>
          <a:prstDash val="solid"/>
        </a:ln>
        <a:effectLst/>
      </dsp:spPr>
      <dsp:style>
        <a:lnRef idx="1">
          <a:scrgbClr r="0" g="0" b="0"/>
        </a:lnRef>
        <a:fillRef idx="0">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FECA09-AC61-48BC-BAA7-F517043DB1DA}">
      <dsp:nvSpPr>
        <dsp:cNvPr id="0" name=""/>
        <dsp:cNvSpPr/>
      </dsp:nvSpPr>
      <dsp:spPr>
        <a:xfrm>
          <a:off x="0" y="244892"/>
          <a:ext cx="6023992" cy="302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C73FBF-3B40-4215-85FC-15984E39D8B4}">
      <dsp:nvSpPr>
        <dsp:cNvPr id="0" name=""/>
        <dsp:cNvSpPr/>
      </dsp:nvSpPr>
      <dsp:spPr>
        <a:xfrm>
          <a:off x="301199" y="67772"/>
          <a:ext cx="4216794" cy="354240"/>
        </a:xfrm>
        <a:prstGeom prst="round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159385" tIns="0" rIns="159385" bIns="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600" b="1" kern="1200" dirty="0"/>
            <a:t>结合学科前沿信息判断选题价值</a:t>
          </a:r>
        </a:p>
      </dsp:txBody>
      <dsp:txXfrm>
        <a:off x="318492" y="85065"/>
        <a:ext cx="4182208" cy="319654"/>
      </dsp:txXfrm>
    </dsp:sp>
    <dsp:sp modelId="{6BE6ED43-41C6-40D0-9288-79681C9BADCE}">
      <dsp:nvSpPr>
        <dsp:cNvPr id="0" name=""/>
        <dsp:cNvSpPr/>
      </dsp:nvSpPr>
      <dsp:spPr>
        <a:xfrm>
          <a:off x="0" y="789212"/>
          <a:ext cx="6023992" cy="302400"/>
        </a:xfrm>
        <a:prstGeom prst="rect">
          <a:avLst/>
        </a:prstGeom>
        <a:solidFill>
          <a:schemeClr val="lt1">
            <a:alpha val="90000"/>
            <a:hueOff val="0"/>
            <a:satOff val="0"/>
            <a:lumOff val="0"/>
            <a:alphaOff val="0"/>
          </a:schemeClr>
        </a:solidFill>
        <a:ln w="25400" cap="flat" cmpd="sng" algn="ctr">
          <a:solidFill>
            <a:schemeClr val="accent3">
              <a:hueOff val="526024"/>
              <a:satOff val="-23715"/>
              <a:lumOff val="2484"/>
              <a:alphaOff val="0"/>
            </a:schemeClr>
          </a:solidFill>
          <a:prstDash val="solid"/>
        </a:ln>
        <a:effectLst/>
      </dsp:spPr>
      <dsp:style>
        <a:lnRef idx="2">
          <a:scrgbClr r="0" g="0" b="0"/>
        </a:lnRef>
        <a:fillRef idx="1">
          <a:scrgbClr r="0" g="0" b="0"/>
        </a:fillRef>
        <a:effectRef idx="0">
          <a:scrgbClr r="0" g="0" b="0"/>
        </a:effectRef>
        <a:fontRef idx="minor"/>
      </dsp:style>
    </dsp:sp>
    <dsp:sp modelId="{D6B93B03-08F3-4ADF-A31D-81C948303E25}">
      <dsp:nvSpPr>
        <dsp:cNvPr id="0" name=""/>
        <dsp:cNvSpPr/>
      </dsp:nvSpPr>
      <dsp:spPr>
        <a:xfrm>
          <a:off x="301199" y="612092"/>
          <a:ext cx="4216794" cy="354240"/>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剖析论文主体要素判断研究质态</a:t>
          </a:r>
        </a:p>
      </dsp:txBody>
      <dsp:txXfrm>
        <a:off x="318492" y="629385"/>
        <a:ext cx="4182208" cy="319654"/>
      </dsp:txXfrm>
    </dsp:sp>
    <dsp:sp modelId="{1E5321C4-A7AF-407C-B43B-C57F06795761}">
      <dsp:nvSpPr>
        <dsp:cNvPr id="0" name=""/>
        <dsp:cNvSpPr/>
      </dsp:nvSpPr>
      <dsp:spPr>
        <a:xfrm>
          <a:off x="0" y="1333532"/>
          <a:ext cx="6023992" cy="302400"/>
        </a:xfrm>
        <a:prstGeom prst="rect">
          <a:avLst/>
        </a:prstGeom>
        <a:solidFill>
          <a:schemeClr val="lt1">
            <a:alpha val="90000"/>
            <a:hueOff val="0"/>
            <a:satOff val="0"/>
            <a:lumOff val="0"/>
            <a:alphaOff val="0"/>
          </a:schemeClr>
        </a:solidFill>
        <a:ln w="25400" cap="flat" cmpd="sng" algn="ctr">
          <a:solidFill>
            <a:schemeClr val="accent3">
              <a:hueOff val="1052047"/>
              <a:satOff val="-47431"/>
              <a:lumOff val="4967"/>
              <a:alphaOff val="0"/>
            </a:schemeClr>
          </a:solidFill>
          <a:prstDash val="solid"/>
        </a:ln>
        <a:effectLst/>
      </dsp:spPr>
      <dsp:style>
        <a:lnRef idx="2">
          <a:scrgbClr r="0" g="0" b="0"/>
        </a:lnRef>
        <a:fillRef idx="1">
          <a:scrgbClr r="0" g="0" b="0"/>
        </a:fillRef>
        <a:effectRef idx="0">
          <a:scrgbClr r="0" g="0" b="0"/>
        </a:effectRef>
        <a:fontRef idx="minor"/>
      </dsp:style>
    </dsp:sp>
    <dsp:sp modelId="{36AC6924-F653-49F6-8F08-61C786636FFC}">
      <dsp:nvSpPr>
        <dsp:cNvPr id="0" name=""/>
        <dsp:cNvSpPr/>
      </dsp:nvSpPr>
      <dsp:spPr>
        <a:xfrm>
          <a:off x="301199" y="1156412"/>
          <a:ext cx="4216794" cy="354240"/>
        </a:xfrm>
        <a:prstGeom prst="round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跳出学派门户之见判断成果水平</a:t>
          </a:r>
        </a:p>
      </dsp:txBody>
      <dsp:txXfrm>
        <a:off x="318492" y="1173705"/>
        <a:ext cx="4182208" cy="319654"/>
      </dsp:txXfrm>
    </dsp:sp>
    <dsp:sp modelId="{FA54384B-143A-452B-9DBE-D66313B582B8}">
      <dsp:nvSpPr>
        <dsp:cNvPr id="0" name=""/>
        <dsp:cNvSpPr/>
      </dsp:nvSpPr>
      <dsp:spPr>
        <a:xfrm>
          <a:off x="0" y="1877851"/>
          <a:ext cx="6023992" cy="302400"/>
        </a:xfrm>
        <a:prstGeom prst="rect">
          <a:avLst/>
        </a:prstGeom>
        <a:solidFill>
          <a:schemeClr val="lt1">
            <a:alpha val="90000"/>
            <a:hueOff val="0"/>
            <a:satOff val="0"/>
            <a:lumOff val="0"/>
            <a:alphaOff val="0"/>
          </a:schemeClr>
        </a:solidFill>
        <a:ln w="25400" cap="flat" cmpd="sng" algn="ctr">
          <a:solidFill>
            <a:schemeClr val="accent3">
              <a:hueOff val="1578071"/>
              <a:satOff val="-71146"/>
              <a:lumOff val="7451"/>
              <a:alphaOff val="0"/>
            </a:schemeClr>
          </a:solidFill>
          <a:prstDash val="solid"/>
        </a:ln>
        <a:effectLst/>
      </dsp:spPr>
      <dsp:style>
        <a:lnRef idx="2">
          <a:scrgbClr r="0" g="0" b="0"/>
        </a:lnRef>
        <a:fillRef idx="1">
          <a:scrgbClr r="0" g="0" b="0"/>
        </a:fillRef>
        <a:effectRef idx="0">
          <a:scrgbClr r="0" g="0" b="0"/>
        </a:effectRef>
        <a:fontRef idx="minor"/>
      </dsp:style>
    </dsp:sp>
    <dsp:sp modelId="{2A5984E3-CD11-4031-960F-B44D02912953}">
      <dsp:nvSpPr>
        <dsp:cNvPr id="0" name=""/>
        <dsp:cNvSpPr/>
      </dsp:nvSpPr>
      <dsp:spPr>
        <a:xfrm>
          <a:off x="288031" y="1728192"/>
          <a:ext cx="4216794" cy="354240"/>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59385" tIns="0" rIns="159385" bIns="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查核论文不端行为判断问题性质</a:t>
          </a:r>
        </a:p>
      </dsp:txBody>
      <dsp:txXfrm>
        <a:off x="305324" y="1745485"/>
        <a:ext cx="4182208" cy="3196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10C23C-B90D-4F30-AA11-123F5E72E8FB}">
      <dsp:nvSpPr>
        <dsp:cNvPr id="0" name=""/>
        <dsp:cNvSpPr/>
      </dsp:nvSpPr>
      <dsp:spPr>
        <a:xfrm rot="5400000">
          <a:off x="-142198" y="143429"/>
          <a:ext cx="947988" cy="663591"/>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kern="1200" dirty="0"/>
            <a:t>1</a:t>
          </a:r>
          <a:endParaRPr lang="zh-CN" altLang="en-US" sz="1800" kern="1200" dirty="0"/>
        </a:p>
      </dsp:txBody>
      <dsp:txXfrm rot="-5400000">
        <a:off x="1" y="333027"/>
        <a:ext cx="663591" cy="284397"/>
      </dsp:txXfrm>
    </dsp:sp>
    <dsp:sp modelId="{39394B13-30DF-4D39-BE7F-EEC686A84E6C}">
      <dsp:nvSpPr>
        <dsp:cNvPr id="0" name=""/>
        <dsp:cNvSpPr/>
      </dsp:nvSpPr>
      <dsp:spPr>
        <a:xfrm rot="5400000">
          <a:off x="2591815" y="-1926992"/>
          <a:ext cx="616192" cy="447264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Char char="•"/>
          </a:pPr>
          <a:r>
            <a:rPr lang="zh-CN" altLang="en-US" sz="2000" b="1" kern="1200" dirty="0"/>
            <a:t>引领学生站到思想的高处</a:t>
          </a:r>
          <a:endParaRPr lang="zh-CN" altLang="en-US" sz="2000" kern="1200" dirty="0"/>
        </a:p>
      </dsp:txBody>
      <dsp:txXfrm rot="-5400000">
        <a:off x="663591" y="31312"/>
        <a:ext cx="4442560" cy="556032"/>
      </dsp:txXfrm>
    </dsp:sp>
    <dsp:sp modelId="{0DA227FB-D880-4202-8FB9-B4FCEF0F32B7}">
      <dsp:nvSpPr>
        <dsp:cNvPr id="0" name=""/>
        <dsp:cNvSpPr/>
      </dsp:nvSpPr>
      <dsp:spPr>
        <a:xfrm rot="5400000">
          <a:off x="-142198" y="892340"/>
          <a:ext cx="947988" cy="663591"/>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kern="1200" dirty="0"/>
            <a:t>2</a:t>
          </a:r>
          <a:endParaRPr lang="zh-CN" altLang="en-US" sz="1800" kern="1200" dirty="0"/>
        </a:p>
      </dsp:txBody>
      <dsp:txXfrm rot="-5400000">
        <a:off x="1" y="1081938"/>
        <a:ext cx="663591" cy="284397"/>
      </dsp:txXfrm>
    </dsp:sp>
    <dsp:sp modelId="{D4470FD1-8230-4976-BF49-EBDC819D835C}">
      <dsp:nvSpPr>
        <dsp:cNvPr id="0" name=""/>
        <dsp:cNvSpPr/>
      </dsp:nvSpPr>
      <dsp:spPr>
        <a:xfrm rot="5400000">
          <a:off x="2591815" y="-1178082"/>
          <a:ext cx="616192" cy="447264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Char char="•"/>
          </a:pPr>
          <a:r>
            <a:rPr lang="zh-CN" altLang="en-US" sz="2000" b="1" kern="1200" dirty="0"/>
            <a:t>引领学生开拓思维的广度</a:t>
          </a:r>
          <a:endParaRPr lang="zh-CN" altLang="en-US" sz="2000" kern="1200" dirty="0"/>
        </a:p>
      </dsp:txBody>
      <dsp:txXfrm rot="-5400000">
        <a:off x="663591" y="780222"/>
        <a:ext cx="4442560" cy="556032"/>
      </dsp:txXfrm>
    </dsp:sp>
    <dsp:sp modelId="{12BE785A-B55B-4E40-A07D-5A392BF69E73}">
      <dsp:nvSpPr>
        <dsp:cNvPr id="0" name=""/>
        <dsp:cNvSpPr/>
      </dsp:nvSpPr>
      <dsp:spPr>
        <a:xfrm rot="5400000">
          <a:off x="-142198" y="1641250"/>
          <a:ext cx="947988" cy="663591"/>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kern="1200" dirty="0"/>
            <a:t>3</a:t>
          </a:r>
          <a:endParaRPr lang="zh-CN" altLang="en-US" sz="1800" kern="1200" dirty="0"/>
        </a:p>
      </dsp:txBody>
      <dsp:txXfrm rot="-5400000">
        <a:off x="1" y="1830848"/>
        <a:ext cx="663591" cy="284397"/>
      </dsp:txXfrm>
    </dsp:sp>
    <dsp:sp modelId="{DE7153C1-CDD0-49CC-81A7-5622BDE25E8E}">
      <dsp:nvSpPr>
        <dsp:cNvPr id="0" name=""/>
        <dsp:cNvSpPr/>
      </dsp:nvSpPr>
      <dsp:spPr>
        <a:xfrm rot="5400000">
          <a:off x="2591815" y="-429171"/>
          <a:ext cx="616192" cy="447264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Char char="•"/>
          </a:pPr>
          <a:r>
            <a:rPr lang="zh-CN" altLang="en-US" sz="2000" b="1" kern="1200" dirty="0"/>
            <a:t>引领学生提升思路的高清</a:t>
          </a:r>
          <a:endParaRPr lang="zh-CN" altLang="en-US" sz="2000" kern="1200" dirty="0"/>
        </a:p>
      </dsp:txBody>
      <dsp:txXfrm rot="-5400000">
        <a:off x="663591" y="1529133"/>
        <a:ext cx="4442560" cy="5560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A88837-3A73-44B3-9FEC-C33EBFF46703}">
      <dsp:nvSpPr>
        <dsp:cNvPr id="0" name=""/>
        <dsp:cNvSpPr/>
      </dsp:nvSpPr>
      <dsp:spPr>
        <a:xfrm>
          <a:off x="0" y="270840"/>
          <a:ext cx="6048672" cy="403200"/>
        </a:xfrm>
        <a:prstGeom prst="rect">
          <a:avLst/>
        </a:prstGeom>
        <a:solidFill>
          <a:schemeClr val="lt1">
            <a:alpha val="90000"/>
            <a:hueOff val="0"/>
            <a:satOff val="0"/>
            <a:lumOff val="0"/>
            <a:alphaOff val="0"/>
          </a:schemeClr>
        </a:solidFill>
        <a:ln w="2540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7F1380-AA67-4996-8121-F63C1A204A86}">
      <dsp:nvSpPr>
        <dsp:cNvPr id="0" name=""/>
        <dsp:cNvSpPr/>
      </dsp:nvSpPr>
      <dsp:spPr>
        <a:xfrm>
          <a:off x="302433" y="34680"/>
          <a:ext cx="4234070" cy="472320"/>
        </a:xfrm>
        <a:prstGeom prst="round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160038" tIns="0" rIns="160038" bIns="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第一，用理想信念激发学习动力</a:t>
          </a:r>
          <a:endParaRPr lang="zh-CN" altLang="en-US" sz="1800" kern="1200" dirty="0"/>
        </a:p>
      </dsp:txBody>
      <dsp:txXfrm>
        <a:off x="325490" y="57737"/>
        <a:ext cx="4187956" cy="426206"/>
      </dsp:txXfrm>
    </dsp:sp>
    <dsp:sp modelId="{4AEFC77C-2622-40D3-A557-D292BD4F1EFE}">
      <dsp:nvSpPr>
        <dsp:cNvPr id="0" name=""/>
        <dsp:cNvSpPr/>
      </dsp:nvSpPr>
      <dsp:spPr>
        <a:xfrm>
          <a:off x="0" y="996600"/>
          <a:ext cx="6048672" cy="403200"/>
        </a:xfrm>
        <a:prstGeom prst="rect">
          <a:avLst/>
        </a:prstGeom>
        <a:solidFill>
          <a:schemeClr val="lt1">
            <a:alpha val="90000"/>
            <a:hueOff val="0"/>
            <a:satOff val="0"/>
            <a:lumOff val="0"/>
            <a:alphaOff val="0"/>
          </a:schemeClr>
        </a:solidFill>
        <a:ln w="25400" cap="flat" cmpd="sng" algn="ctr">
          <a:solidFill>
            <a:schemeClr val="accent3">
              <a:shade val="50000"/>
              <a:hueOff val="-322552"/>
              <a:satOff val="-26514"/>
              <a:lumOff val="33257"/>
              <a:alphaOff val="0"/>
            </a:schemeClr>
          </a:solidFill>
          <a:prstDash val="solid"/>
        </a:ln>
        <a:effectLst/>
      </dsp:spPr>
      <dsp:style>
        <a:lnRef idx="2">
          <a:scrgbClr r="0" g="0" b="0"/>
        </a:lnRef>
        <a:fillRef idx="1">
          <a:scrgbClr r="0" g="0" b="0"/>
        </a:fillRef>
        <a:effectRef idx="0">
          <a:scrgbClr r="0" g="0" b="0"/>
        </a:effectRef>
        <a:fontRef idx="minor"/>
      </dsp:style>
    </dsp:sp>
    <dsp:sp modelId="{59D3AF4B-3E63-4D09-B767-A9879D480255}">
      <dsp:nvSpPr>
        <dsp:cNvPr id="0" name=""/>
        <dsp:cNvSpPr/>
      </dsp:nvSpPr>
      <dsp:spPr>
        <a:xfrm>
          <a:off x="302433" y="760440"/>
          <a:ext cx="4234070" cy="47232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60038" tIns="0" rIns="160038" bIns="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第二，用拼搏精神增强学习本领</a:t>
          </a:r>
        </a:p>
      </dsp:txBody>
      <dsp:txXfrm>
        <a:off x="325490" y="783497"/>
        <a:ext cx="4187956" cy="426206"/>
      </dsp:txXfrm>
    </dsp:sp>
    <dsp:sp modelId="{B54015C7-4440-42F9-BB64-2E70A1E542E1}">
      <dsp:nvSpPr>
        <dsp:cNvPr id="0" name=""/>
        <dsp:cNvSpPr/>
      </dsp:nvSpPr>
      <dsp:spPr>
        <a:xfrm>
          <a:off x="0" y="1722360"/>
          <a:ext cx="6048672" cy="403200"/>
        </a:xfrm>
        <a:prstGeom prst="rect">
          <a:avLst/>
        </a:prstGeom>
        <a:solidFill>
          <a:schemeClr val="lt1">
            <a:alpha val="90000"/>
            <a:hueOff val="0"/>
            <a:satOff val="0"/>
            <a:lumOff val="0"/>
            <a:alphaOff val="0"/>
          </a:schemeClr>
        </a:solidFill>
        <a:ln w="25400" cap="flat" cmpd="sng" algn="ctr">
          <a:solidFill>
            <a:schemeClr val="accent3">
              <a:shade val="50000"/>
              <a:hueOff val="-322552"/>
              <a:satOff val="-26514"/>
              <a:lumOff val="33257"/>
              <a:alphaOff val="0"/>
            </a:schemeClr>
          </a:solidFill>
          <a:prstDash val="solid"/>
        </a:ln>
        <a:effectLst/>
      </dsp:spPr>
      <dsp:style>
        <a:lnRef idx="2">
          <a:scrgbClr r="0" g="0" b="0"/>
        </a:lnRef>
        <a:fillRef idx="1">
          <a:scrgbClr r="0" g="0" b="0"/>
        </a:fillRef>
        <a:effectRef idx="0">
          <a:scrgbClr r="0" g="0" b="0"/>
        </a:effectRef>
        <a:fontRef idx="minor"/>
      </dsp:style>
    </dsp:sp>
    <dsp:sp modelId="{7CF1488B-0AF3-4D04-8A57-3195C40EE9A2}">
      <dsp:nvSpPr>
        <dsp:cNvPr id="0" name=""/>
        <dsp:cNvSpPr/>
      </dsp:nvSpPr>
      <dsp:spPr>
        <a:xfrm>
          <a:off x="302433" y="1486200"/>
          <a:ext cx="4234070" cy="472320"/>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60038" tIns="0" rIns="160038" bIns="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t>第三，用道德规范指导学术行为</a:t>
          </a:r>
        </a:p>
      </dsp:txBody>
      <dsp:txXfrm>
        <a:off x="325490" y="1509257"/>
        <a:ext cx="4187956" cy="4262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0703A-8062-4773-B81F-3D09F549CCA8}">
      <dsp:nvSpPr>
        <dsp:cNvPr id="0" name=""/>
        <dsp:cNvSpPr/>
      </dsp:nvSpPr>
      <dsp:spPr>
        <a:xfrm>
          <a:off x="1620558" y="1118302"/>
          <a:ext cx="533475" cy="791507"/>
        </a:xfrm>
        <a:custGeom>
          <a:avLst/>
          <a:gdLst/>
          <a:ahLst/>
          <a:cxnLst/>
          <a:rect l="0" t="0" r="0" b="0"/>
          <a:pathLst>
            <a:path>
              <a:moveTo>
                <a:pt x="0" y="0"/>
              </a:moveTo>
              <a:lnTo>
                <a:pt x="266737" y="0"/>
              </a:lnTo>
              <a:lnTo>
                <a:pt x="266737" y="791507"/>
              </a:lnTo>
              <a:lnTo>
                <a:pt x="533475" y="7915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63434" y="1490193"/>
        <a:ext cx="47725" cy="47725"/>
      </dsp:txXfrm>
    </dsp:sp>
    <dsp:sp modelId="{CCA67E8B-91D3-4931-BC68-084DEB35CD59}">
      <dsp:nvSpPr>
        <dsp:cNvPr id="0" name=""/>
        <dsp:cNvSpPr/>
      </dsp:nvSpPr>
      <dsp:spPr>
        <a:xfrm>
          <a:off x="1620558" y="1118302"/>
          <a:ext cx="533475" cy="262383"/>
        </a:xfrm>
        <a:custGeom>
          <a:avLst/>
          <a:gdLst/>
          <a:ahLst/>
          <a:cxnLst/>
          <a:rect l="0" t="0" r="0" b="0"/>
          <a:pathLst>
            <a:path>
              <a:moveTo>
                <a:pt x="0" y="0"/>
              </a:moveTo>
              <a:lnTo>
                <a:pt x="266737" y="0"/>
              </a:lnTo>
              <a:lnTo>
                <a:pt x="266737" y="262383"/>
              </a:lnTo>
              <a:lnTo>
                <a:pt x="533475" y="2623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72433" y="1234631"/>
        <a:ext cx="29725" cy="29725"/>
      </dsp:txXfrm>
    </dsp:sp>
    <dsp:sp modelId="{6B2CEF6D-4AC1-4CE8-BAE5-2AB470606AC6}">
      <dsp:nvSpPr>
        <dsp:cNvPr id="0" name=""/>
        <dsp:cNvSpPr/>
      </dsp:nvSpPr>
      <dsp:spPr>
        <a:xfrm>
          <a:off x="1620558" y="851562"/>
          <a:ext cx="533475" cy="266740"/>
        </a:xfrm>
        <a:custGeom>
          <a:avLst/>
          <a:gdLst/>
          <a:ahLst/>
          <a:cxnLst/>
          <a:rect l="0" t="0" r="0" b="0"/>
          <a:pathLst>
            <a:path>
              <a:moveTo>
                <a:pt x="0" y="266740"/>
              </a:moveTo>
              <a:lnTo>
                <a:pt x="266737" y="266740"/>
              </a:lnTo>
              <a:lnTo>
                <a:pt x="266737" y="0"/>
              </a:lnTo>
              <a:lnTo>
                <a:pt x="53347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72385" y="970021"/>
        <a:ext cx="29822" cy="29822"/>
      </dsp:txXfrm>
    </dsp:sp>
    <dsp:sp modelId="{458E23D1-36B2-457D-9BF3-26AA762DBFE5}">
      <dsp:nvSpPr>
        <dsp:cNvPr id="0" name=""/>
        <dsp:cNvSpPr/>
      </dsp:nvSpPr>
      <dsp:spPr>
        <a:xfrm>
          <a:off x="1620558" y="322438"/>
          <a:ext cx="533475" cy="795864"/>
        </a:xfrm>
        <a:custGeom>
          <a:avLst/>
          <a:gdLst/>
          <a:ahLst/>
          <a:cxnLst/>
          <a:rect l="0" t="0" r="0" b="0"/>
          <a:pathLst>
            <a:path>
              <a:moveTo>
                <a:pt x="0" y="795864"/>
              </a:moveTo>
              <a:lnTo>
                <a:pt x="266737" y="795864"/>
              </a:lnTo>
              <a:lnTo>
                <a:pt x="266737" y="0"/>
              </a:lnTo>
              <a:lnTo>
                <a:pt x="53347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63343" y="696417"/>
        <a:ext cx="47906" cy="47906"/>
      </dsp:txXfrm>
    </dsp:sp>
    <dsp:sp modelId="{3D3F6628-4628-4F70-988B-04352F17EB2C}">
      <dsp:nvSpPr>
        <dsp:cNvPr id="0" name=""/>
        <dsp:cNvSpPr/>
      </dsp:nvSpPr>
      <dsp:spPr>
        <a:xfrm rot="16200000">
          <a:off x="294964" y="906653"/>
          <a:ext cx="2227890" cy="423299"/>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vert" wrap="square" lIns="10160" tIns="10160" rIns="10160" bIns="10160" numCol="1" spcCol="1270" anchor="ctr" anchorCtr="0">
          <a:noAutofit/>
        </a:bodyPr>
        <a:lstStyle/>
        <a:p>
          <a:pPr marL="0" lvl="0" indent="0" algn="ctr" defTabSz="711200">
            <a:lnSpc>
              <a:spcPct val="100000"/>
            </a:lnSpc>
            <a:spcBef>
              <a:spcPct val="0"/>
            </a:spcBef>
            <a:spcAft>
              <a:spcPct val="35000"/>
            </a:spcAft>
            <a:buNone/>
          </a:pPr>
          <a:r>
            <a:rPr lang="zh-CN" altLang="en-US" sz="1600" b="1" kern="1200" dirty="0"/>
            <a:t>坚定理想信念</a:t>
          </a:r>
        </a:p>
      </dsp:txBody>
      <dsp:txXfrm>
        <a:off x="294964" y="906653"/>
        <a:ext cx="2227890" cy="423299"/>
      </dsp:txXfrm>
    </dsp:sp>
    <dsp:sp modelId="{06F22074-C9A1-47F8-A5BF-0BA3BEED89D9}">
      <dsp:nvSpPr>
        <dsp:cNvPr id="0" name=""/>
        <dsp:cNvSpPr/>
      </dsp:nvSpPr>
      <dsp:spPr>
        <a:xfrm>
          <a:off x="2154034" y="110788"/>
          <a:ext cx="3233674" cy="423299"/>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找准理想与现实的坐标</a:t>
          </a:r>
        </a:p>
      </dsp:txBody>
      <dsp:txXfrm>
        <a:off x="2154034" y="110788"/>
        <a:ext cx="3233674" cy="423299"/>
      </dsp:txXfrm>
    </dsp:sp>
    <dsp:sp modelId="{23C847D0-6319-4B15-BC47-C969C61B727B}">
      <dsp:nvSpPr>
        <dsp:cNvPr id="0" name=""/>
        <dsp:cNvSpPr/>
      </dsp:nvSpPr>
      <dsp:spPr>
        <a:xfrm>
          <a:off x="2154034" y="639912"/>
          <a:ext cx="3233674" cy="423299"/>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摆正国家与个人的位置</a:t>
          </a:r>
        </a:p>
      </dsp:txBody>
      <dsp:txXfrm>
        <a:off x="2154034" y="639912"/>
        <a:ext cx="3233674" cy="423299"/>
      </dsp:txXfrm>
    </dsp:sp>
    <dsp:sp modelId="{8AD28BBB-4A20-468F-AA05-30C59DFB28E8}">
      <dsp:nvSpPr>
        <dsp:cNvPr id="0" name=""/>
        <dsp:cNvSpPr/>
      </dsp:nvSpPr>
      <dsp:spPr>
        <a:xfrm>
          <a:off x="2154034" y="1169036"/>
          <a:ext cx="3233674" cy="423299"/>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解决当前与长远的矛盾</a:t>
          </a:r>
        </a:p>
      </dsp:txBody>
      <dsp:txXfrm>
        <a:off x="2154034" y="1169036"/>
        <a:ext cx="3233674" cy="423299"/>
      </dsp:txXfrm>
    </dsp:sp>
    <dsp:sp modelId="{7FC704C3-F164-4E6F-A95C-98AB7743D7F9}">
      <dsp:nvSpPr>
        <dsp:cNvPr id="0" name=""/>
        <dsp:cNvSpPr/>
      </dsp:nvSpPr>
      <dsp:spPr>
        <a:xfrm>
          <a:off x="2154034" y="1698160"/>
          <a:ext cx="3233674" cy="423299"/>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处理修养与专业的关系</a:t>
          </a:r>
        </a:p>
      </dsp:txBody>
      <dsp:txXfrm>
        <a:off x="2154034" y="1698160"/>
        <a:ext cx="3233674" cy="4232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C1E22-B49A-4C00-8801-6BA36B81B779}">
      <dsp:nvSpPr>
        <dsp:cNvPr id="0" name=""/>
        <dsp:cNvSpPr/>
      </dsp:nvSpPr>
      <dsp:spPr>
        <a:xfrm>
          <a:off x="791630" y="545"/>
          <a:ext cx="4105370" cy="415733"/>
        </a:xfrm>
        <a:prstGeom prst="roundRect">
          <a:avLst>
            <a:gd name="adj" fmla="val 1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奋斗与拼搏是年轻人的本色</a:t>
          </a:r>
        </a:p>
      </dsp:txBody>
      <dsp:txXfrm>
        <a:off x="803806" y="12721"/>
        <a:ext cx="4081018" cy="391381"/>
      </dsp:txXfrm>
    </dsp:sp>
    <dsp:sp modelId="{6EB7A86A-FA96-4FB0-98F8-5E28D30DCE74}">
      <dsp:nvSpPr>
        <dsp:cNvPr id="0" name=""/>
        <dsp:cNvSpPr/>
      </dsp:nvSpPr>
      <dsp:spPr>
        <a:xfrm>
          <a:off x="791630" y="491111"/>
          <a:ext cx="415733" cy="415733"/>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8000" r="-1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870600-475C-45B9-B245-B973C2D9B5CF}">
      <dsp:nvSpPr>
        <dsp:cNvPr id="0" name=""/>
        <dsp:cNvSpPr/>
      </dsp:nvSpPr>
      <dsp:spPr>
        <a:xfrm>
          <a:off x="1232308" y="491111"/>
          <a:ext cx="3664692" cy="415733"/>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不畏艰难  不怕挫折  不计得失</a:t>
          </a:r>
        </a:p>
      </dsp:txBody>
      <dsp:txXfrm>
        <a:off x="1252606" y="511409"/>
        <a:ext cx="3624096" cy="375137"/>
      </dsp:txXfrm>
    </dsp:sp>
    <dsp:sp modelId="{D95689AE-DD63-47A2-8C30-A5E541DCA602}">
      <dsp:nvSpPr>
        <dsp:cNvPr id="0" name=""/>
        <dsp:cNvSpPr/>
      </dsp:nvSpPr>
      <dsp:spPr>
        <a:xfrm>
          <a:off x="791630" y="956733"/>
          <a:ext cx="415733" cy="415733"/>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226A65-C773-4D7E-8F84-2AACB4CED380}">
      <dsp:nvSpPr>
        <dsp:cNvPr id="0" name=""/>
        <dsp:cNvSpPr/>
      </dsp:nvSpPr>
      <dsp:spPr>
        <a:xfrm>
          <a:off x="1232308" y="956733"/>
          <a:ext cx="3664692" cy="415733"/>
        </a:xfrm>
        <a:prstGeom prst="roundRect">
          <a:avLst>
            <a:gd name="adj" fmla="val 16670"/>
          </a:avLst>
        </a:prstGeom>
        <a:solidFill>
          <a:schemeClr val="accent3">
            <a:hueOff val="526024"/>
            <a:satOff val="-23715"/>
            <a:lumOff val="24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潜心钻研  广博学习  跨界交流  </a:t>
          </a:r>
        </a:p>
      </dsp:txBody>
      <dsp:txXfrm>
        <a:off x="1252606" y="977031"/>
        <a:ext cx="3624096" cy="375137"/>
      </dsp:txXfrm>
    </dsp:sp>
    <dsp:sp modelId="{AB0459D5-4E73-4065-8076-88CC13E72FDA}">
      <dsp:nvSpPr>
        <dsp:cNvPr id="0" name=""/>
        <dsp:cNvSpPr/>
      </dsp:nvSpPr>
      <dsp:spPr>
        <a:xfrm>
          <a:off x="791630" y="1422354"/>
          <a:ext cx="415733" cy="415733"/>
        </a:xfrm>
        <a:prstGeom prst="roundRect">
          <a:avLst>
            <a:gd name="adj" fmla="val 166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F1D36C-CB79-4AE0-9878-A18E7292448C}">
      <dsp:nvSpPr>
        <dsp:cNvPr id="0" name=""/>
        <dsp:cNvSpPr/>
      </dsp:nvSpPr>
      <dsp:spPr>
        <a:xfrm>
          <a:off x="1232308" y="1422354"/>
          <a:ext cx="3664692" cy="415733"/>
        </a:xfrm>
        <a:prstGeom prst="roundRect">
          <a:avLst>
            <a:gd name="adj" fmla="val 16670"/>
          </a:avLst>
        </a:prstGeom>
        <a:solidFill>
          <a:schemeClr val="accent3">
            <a:hueOff val="1052047"/>
            <a:satOff val="-47431"/>
            <a:lumOff val="496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发现问题  分析问题  解决问题</a:t>
          </a:r>
        </a:p>
      </dsp:txBody>
      <dsp:txXfrm>
        <a:off x="1252606" y="1442652"/>
        <a:ext cx="3624096" cy="375137"/>
      </dsp:txXfrm>
    </dsp:sp>
    <dsp:sp modelId="{9BCD386F-0691-458E-858B-D3E8CC92783F}">
      <dsp:nvSpPr>
        <dsp:cNvPr id="0" name=""/>
        <dsp:cNvSpPr/>
      </dsp:nvSpPr>
      <dsp:spPr>
        <a:xfrm>
          <a:off x="791630" y="1887976"/>
          <a:ext cx="415733" cy="415733"/>
        </a:xfrm>
        <a:prstGeom prst="roundRect">
          <a:avLst>
            <a:gd name="adj" fmla="val 1667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134000" r="-13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75A8D3-4E7E-4204-B371-F7F6FB89B542}">
      <dsp:nvSpPr>
        <dsp:cNvPr id="0" name=""/>
        <dsp:cNvSpPr/>
      </dsp:nvSpPr>
      <dsp:spPr>
        <a:xfrm>
          <a:off x="1232308" y="1887976"/>
          <a:ext cx="3664692" cy="415733"/>
        </a:xfrm>
        <a:prstGeom prst="roundRect">
          <a:avLst>
            <a:gd name="adj" fmla="val 16670"/>
          </a:avLst>
        </a:prstGeom>
        <a:solidFill>
          <a:schemeClr val="accent3">
            <a:hueOff val="1578071"/>
            <a:satOff val="-71146"/>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t>专注坚守  精雕细琢  精益求精</a:t>
          </a:r>
        </a:p>
      </dsp:txBody>
      <dsp:txXfrm>
        <a:off x="1252606" y="1908274"/>
        <a:ext cx="3624096" cy="3751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64A9C5-A15E-490E-8862-E8FFDE4922DC}">
      <dsp:nvSpPr>
        <dsp:cNvPr id="0" name=""/>
        <dsp:cNvSpPr/>
      </dsp:nvSpPr>
      <dsp:spPr>
        <a:xfrm>
          <a:off x="0" y="0"/>
          <a:ext cx="1944215" cy="1944215"/>
        </a:xfrm>
        <a:prstGeom prst="pie">
          <a:avLst>
            <a:gd name="adj1" fmla="val 5400000"/>
            <a:gd name="adj2" fmla="val 16200000"/>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 modelId="{6519D958-29FF-43ED-B457-88EE22A7EA9D}">
      <dsp:nvSpPr>
        <dsp:cNvPr id="0" name=""/>
        <dsp:cNvSpPr/>
      </dsp:nvSpPr>
      <dsp:spPr>
        <a:xfrm>
          <a:off x="972107" y="0"/>
          <a:ext cx="5724636" cy="1944215"/>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0000"/>
              </a:solidFill>
            </a:rPr>
            <a:t>  恪守学术诚信：</a:t>
          </a:r>
          <a:r>
            <a:rPr lang="zh-CN" altLang="en-US" sz="1400" b="1" kern="1200" dirty="0"/>
            <a:t>强调遵守科学研究的客观性和科学性</a:t>
          </a:r>
        </a:p>
      </dsp:txBody>
      <dsp:txXfrm>
        <a:off x="972107" y="0"/>
        <a:ext cx="5724636" cy="311074"/>
      </dsp:txXfrm>
    </dsp:sp>
    <dsp:sp modelId="{7389F3E2-AF67-41A0-9A5F-6FDBB43354A4}">
      <dsp:nvSpPr>
        <dsp:cNvPr id="0" name=""/>
        <dsp:cNvSpPr/>
      </dsp:nvSpPr>
      <dsp:spPr>
        <a:xfrm>
          <a:off x="204142" y="311074"/>
          <a:ext cx="1535930" cy="153593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A4BDFC-B82D-43EB-928A-A8BDD87E885C}">
      <dsp:nvSpPr>
        <dsp:cNvPr id="0" name=""/>
        <dsp:cNvSpPr/>
      </dsp:nvSpPr>
      <dsp:spPr>
        <a:xfrm>
          <a:off x="972107" y="295784"/>
          <a:ext cx="5724636" cy="1566511"/>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0000"/>
              </a:solidFill>
            </a:rPr>
            <a:t>  遵守学术规范：</a:t>
          </a:r>
          <a:r>
            <a:rPr lang="zh-CN" altLang="en-US" sz="1400" b="1" kern="1200" dirty="0"/>
            <a:t>强调遵守学术共同体公认的学术准则和交流规范</a:t>
          </a:r>
        </a:p>
      </dsp:txBody>
      <dsp:txXfrm>
        <a:off x="972107" y="295784"/>
        <a:ext cx="5724636" cy="317268"/>
      </dsp:txXfrm>
    </dsp:sp>
    <dsp:sp modelId="{3B161382-37F7-4185-B187-8B9D72016BAC}">
      <dsp:nvSpPr>
        <dsp:cNvPr id="0" name=""/>
        <dsp:cNvSpPr/>
      </dsp:nvSpPr>
      <dsp:spPr>
        <a:xfrm>
          <a:off x="408285" y="622149"/>
          <a:ext cx="1127645" cy="1127645"/>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0A2DF6-EFBB-4B16-ABF4-634B8BB350CE}">
      <dsp:nvSpPr>
        <dsp:cNvPr id="0" name=""/>
        <dsp:cNvSpPr/>
      </dsp:nvSpPr>
      <dsp:spPr>
        <a:xfrm>
          <a:off x="972107" y="622149"/>
          <a:ext cx="5724636" cy="112764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0000"/>
              </a:solidFill>
            </a:rPr>
            <a:t>  坚守学术伦理：</a:t>
          </a:r>
          <a:r>
            <a:rPr lang="zh-CN" altLang="en-US" sz="1400" b="1" kern="1200" dirty="0"/>
            <a:t>强调将学术成果引向符合人类伦理道德良知的方向</a:t>
          </a:r>
        </a:p>
      </dsp:txBody>
      <dsp:txXfrm>
        <a:off x="972107" y="622149"/>
        <a:ext cx="5724636" cy="311074"/>
      </dsp:txXfrm>
    </dsp:sp>
    <dsp:sp modelId="{83BB9712-80DE-4F05-9140-7444FE0D8429}">
      <dsp:nvSpPr>
        <dsp:cNvPr id="0" name=""/>
        <dsp:cNvSpPr/>
      </dsp:nvSpPr>
      <dsp:spPr>
        <a:xfrm>
          <a:off x="612428" y="933223"/>
          <a:ext cx="719359" cy="719359"/>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BDA2F1-FE1A-4AFC-BF49-BE16E03B8317}">
      <dsp:nvSpPr>
        <dsp:cNvPr id="0" name=""/>
        <dsp:cNvSpPr/>
      </dsp:nvSpPr>
      <dsp:spPr>
        <a:xfrm>
          <a:off x="972107" y="933223"/>
          <a:ext cx="5724636" cy="719359"/>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0000"/>
              </a:solidFill>
            </a:rPr>
            <a:t>  担当学术责任：</a:t>
          </a:r>
          <a:r>
            <a:rPr lang="zh-CN" altLang="en-US" sz="1400" b="1" kern="1200" dirty="0"/>
            <a:t>强调利用学术研究成果提升大众福祉的社会责任</a:t>
          </a:r>
        </a:p>
      </dsp:txBody>
      <dsp:txXfrm>
        <a:off x="972107" y="933223"/>
        <a:ext cx="5724636" cy="311074"/>
      </dsp:txXfrm>
    </dsp:sp>
    <dsp:sp modelId="{D67E4EC6-67FF-4D7A-A4A7-668C5906BD75}">
      <dsp:nvSpPr>
        <dsp:cNvPr id="0" name=""/>
        <dsp:cNvSpPr/>
      </dsp:nvSpPr>
      <dsp:spPr>
        <a:xfrm>
          <a:off x="816570" y="1244298"/>
          <a:ext cx="311074" cy="311074"/>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4C642F-1543-4DEB-B4E0-35E978E80114}">
      <dsp:nvSpPr>
        <dsp:cNvPr id="0" name=""/>
        <dsp:cNvSpPr/>
      </dsp:nvSpPr>
      <dsp:spPr>
        <a:xfrm>
          <a:off x="972107" y="1244298"/>
          <a:ext cx="5724636" cy="311074"/>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0000"/>
              </a:solidFill>
            </a:rPr>
            <a:t>  树立学术精神：</a:t>
          </a:r>
          <a:r>
            <a:rPr lang="zh-CN" altLang="en-US" sz="1400" b="1" kern="1200" dirty="0"/>
            <a:t>强调艰苦朴素、坚忍不拔、刻苦钻研的毅力和品质</a:t>
          </a:r>
        </a:p>
      </dsp:txBody>
      <dsp:txXfrm>
        <a:off x="972107" y="1244298"/>
        <a:ext cx="5724636" cy="31107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9164E2-34AB-4B2E-8BDF-D73E3D27B0BE}">
      <dsp:nvSpPr>
        <dsp:cNvPr id="0" name=""/>
        <dsp:cNvSpPr/>
      </dsp:nvSpPr>
      <dsp:spPr>
        <a:xfrm rot="10800000">
          <a:off x="1440166" y="72007"/>
          <a:ext cx="4069625" cy="920464"/>
        </a:xfrm>
        <a:prstGeom prst="homePlat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827" tIns="45720" rIns="85344" bIns="45720" numCol="1" spcCol="1270" anchor="ctr" anchorCtr="0">
          <a:noAutofit/>
        </a:bodyPr>
        <a:lstStyle/>
        <a:p>
          <a:pPr marL="0" lvl="0" indent="0" algn="ctr" defTabSz="533400">
            <a:lnSpc>
              <a:spcPct val="90000"/>
            </a:lnSpc>
            <a:spcBef>
              <a:spcPct val="0"/>
            </a:spcBef>
            <a:spcAft>
              <a:spcPct val="35000"/>
            </a:spcAft>
            <a:buNone/>
          </a:pPr>
          <a:endParaRPr lang="en-US" altLang="zh-CN" sz="1200" b="1" kern="1200" dirty="0"/>
        </a:p>
        <a:p>
          <a:pPr marL="0" lvl="0" indent="0" algn="ctr" defTabSz="533400">
            <a:lnSpc>
              <a:spcPts val="1400"/>
            </a:lnSpc>
            <a:spcBef>
              <a:spcPct val="0"/>
            </a:spcBef>
            <a:spcAft>
              <a:spcPct val="35000"/>
            </a:spcAft>
            <a:buNone/>
          </a:pPr>
          <a:r>
            <a:rPr lang="zh-CN" altLang="en-US" sz="1400" b="1" kern="1200" dirty="0">
              <a:solidFill>
                <a:schemeClr val="accent3">
                  <a:lumMod val="60000"/>
                  <a:lumOff val="40000"/>
                </a:schemeClr>
              </a:solidFill>
            </a:rPr>
            <a:t>批判思维</a:t>
          </a:r>
          <a:endParaRPr lang="en-US" altLang="zh-CN" sz="1400" b="1" kern="1200" dirty="0">
            <a:solidFill>
              <a:schemeClr val="accent3">
                <a:lumMod val="60000"/>
                <a:lumOff val="40000"/>
              </a:schemeClr>
            </a:solidFill>
          </a:endParaRPr>
        </a:p>
        <a:p>
          <a:pPr marL="0" lvl="0" indent="0" algn="ctr" defTabSz="533400">
            <a:lnSpc>
              <a:spcPts val="1400"/>
            </a:lnSpc>
            <a:spcBef>
              <a:spcPct val="0"/>
            </a:spcBef>
            <a:spcAft>
              <a:spcPct val="35000"/>
            </a:spcAft>
            <a:buNone/>
          </a:pPr>
          <a:r>
            <a:rPr lang="zh-CN" altLang="en-US" sz="1100" b="1" kern="1200" dirty="0">
              <a:latin typeface="+mn-ea"/>
              <a:ea typeface="+mn-ea"/>
            </a:rPr>
            <a:t>引导学生独立思考、挑战权威、超越自我</a:t>
          </a:r>
          <a:endParaRPr lang="en-US" altLang="zh-CN" sz="1100" b="1" kern="1200" dirty="0">
            <a:latin typeface="+mn-ea"/>
            <a:ea typeface="+mn-ea"/>
          </a:endParaRPr>
        </a:p>
        <a:p>
          <a:pPr marL="0" lvl="0" indent="0" algn="ctr" defTabSz="533400">
            <a:lnSpc>
              <a:spcPts val="1400"/>
            </a:lnSpc>
            <a:spcBef>
              <a:spcPct val="0"/>
            </a:spcBef>
            <a:spcAft>
              <a:spcPct val="35000"/>
            </a:spcAft>
            <a:buNone/>
          </a:pPr>
          <a:r>
            <a:rPr lang="zh-CN" altLang="en-US" sz="1100" b="1" kern="1200" dirty="0">
              <a:latin typeface="+mn-ea"/>
              <a:ea typeface="+mn-ea"/>
            </a:rPr>
            <a:t>能够建立合理的信念和作出明智的抉择</a:t>
          </a:r>
          <a:endParaRPr lang="en-US" altLang="zh-CN" sz="1100" b="1" kern="1200" dirty="0">
            <a:latin typeface="+mn-ea"/>
            <a:ea typeface="+mn-ea"/>
          </a:endParaRPr>
        </a:p>
        <a:p>
          <a:pPr marL="0" lvl="0" indent="0" algn="ctr" defTabSz="533400">
            <a:lnSpc>
              <a:spcPct val="90000"/>
            </a:lnSpc>
            <a:spcBef>
              <a:spcPct val="0"/>
            </a:spcBef>
            <a:spcAft>
              <a:spcPct val="35000"/>
            </a:spcAft>
            <a:buNone/>
          </a:pPr>
          <a:endParaRPr lang="zh-CN" altLang="en-US" sz="800" b="1" kern="1200" dirty="0"/>
        </a:p>
      </dsp:txBody>
      <dsp:txXfrm rot="10800000">
        <a:off x="1670282" y="72007"/>
        <a:ext cx="3839509" cy="920464"/>
      </dsp:txXfrm>
    </dsp:sp>
    <dsp:sp modelId="{B51FDEDD-1E43-4422-9D4F-9F0CF0967810}">
      <dsp:nvSpPr>
        <dsp:cNvPr id="0" name=""/>
        <dsp:cNvSpPr/>
      </dsp:nvSpPr>
      <dsp:spPr>
        <a:xfrm>
          <a:off x="936103" y="216024"/>
          <a:ext cx="473560" cy="47356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8F88F8-7299-4AFA-8752-48247DEFBDB9}">
      <dsp:nvSpPr>
        <dsp:cNvPr id="0" name=""/>
        <dsp:cNvSpPr/>
      </dsp:nvSpPr>
      <dsp:spPr>
        <a:xfrm rot="10800000">
          <a:off x="1440177" y="1008113"/>
          <a:ext cx="4068019" cy="988576"/>
        </a:xfrm>
        <a:prstGeom prst="homePlate">
          <a:avLst/>
        </a:prstGeom>
        <a:solidFill>
          <a:schemeClr val="accent2">
            <a:shade val="80000"/>
            <a:hueOff val="-374028"/>
            <a:satOff val="-42957"/>
            <a:lumOff val="212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827" tIns="45720" rIns="85344" bIns="45720" numCol="1" spcCol="1270" anchor="ctr" anchorCtr="0">
          <a:noAutofit/>
        </a:bodyPr>
        <a:lstStyle/>
        <a:p>
          <a:pPr marL="0" lvl="0" indent="0" algn="ctr" defTabSz="533400">
            <a:lnSpc>
              <a:spcPct val="90000"/>
            </a:lnSpc>
            <a:spcBef>
              <a:spcPct val="0"/>
            </a:spcBef>
            <a:spcAft>
              <a:spcPct val="35000"/>
            </a:spcAft>
            <a:buNone/>
          </a:pPr>
          <a:endParaRPr lang="en-US" altLang="zh-CN" sz="1200" b="1" kern="1200" dirty="0"/>
        </a:p>
        <a:p>
          <a:pPr marL="0" lvl="0" indent="0" algn="ctr" defTabSz="533400">
            <a:lnSpc>
              <a:spcPct val="90000"/>
            </a:lnSpc>
            <a:spcBef>
              <a:spcPct val="0"/>
            </a:spcBef>
            <a:spcAft>
              <a:spcPct val="35000"/>
            </a:spcAft>
            <a:buNone/>
          </a:pPr>
          <a:endParaRPr lang="en-US" altLang="zh-CN" sz="1200" b="1" kern="1200" dirty="0"/>
        </a:p>
        <a:p>
          <a:pPr marL="0" lvl="0" indent="0" algn="ctr" defTabSz="533400">
            <a:lnSpc>
              <a:spcPts val="1400"/>
            </a:lnSpc>
            <a:spcBef>
              <a:spcPct val="0"/>
            </a:spcBef>
            <a:spcAft>
              <a:spcPct val="35000"/>
            </a:spcAft>
            <a:buNone/>
          </a:pPr>
          <a:r>
            <a:rPr lang="zh-CN" altLang="en-US" sz="1400" b="1" kern="1200" dirty="0">
              <a:solidFill>
                <a:schemeClr val="accent3">
                  <a:lumMod val="60000"/>
                  <a:lumOff val="40000"/>
                </a:schemeClr>
              </a:solidFill>
            </a:rPr>
            <a:t>跨界思维</a:t>
          </a:r>
          <a:endParaRPr lang="en-US" altLang="zh-CN" sz="1400" b="1" kern="1200" dirty="0">
            <a:solidFill>
              <a:schemeClr val="accent3">
                <a:lumMod val="60000"/>
                <a:lumOff val="40000"/>
              </a:schemeClr>
            </a:solidFill>
          </a:endParaRPr>
        </a:p>
        <a:p>
          <a:pPr marL="0" lvl="0" indent="0" algn="ctr" defTabSz="533400">
            <a:lnSpc>
              <a:spcPts val="1400"/>
            </a:lnSpc>
            <a:spcBef>
              <a:spcPct val="0"/>
            </a:spcBef>
            <a:spcAft>
              <a:spcPct val="35000"/>
            </a:spcAft>
            <a:buNone/>
          </a:pPr>
          <a:r>
            <a:rPr lang="zh-CN" altLang="en-US" sz="1100" b="1" kern="1200" dirty="0"/>
            <a:t>引导学生突破传统思维定势和狭隘眼界</a:t>
          </a:r>
          <a:endParaRPr lang="en-US" altLang="zh-CN" sz="1100" b="1" kern="1200" dirty="0"/>
        </a:p>
        <a:p>
          <a:pPr marL="0" lvl="0" indent="0" algn="ctr" defTabSz="533400">
            <a:lnSpc>
              <a:spcPts val="1400"/>
            </a:lnSpc>
            <a:spcBef>
              <a:spcPct val="0"/>
            </a:spcBef>
            <a:spcAft>
              <a:spcPct val="35000"/>
            </a:spcAft>
            <a:buNone/>
          </a:pPr>
          <a:r>
            <a:rPr lang="zh-CN" altLang="en-US" sz="1100" b="1" kern="1200" dirty="0"/>
            <a:t>能够多角度、多视野的看待问题和提出解决方案</a:t>
          </a:r>
          <a:endParaRPr lang="en-US" altLang="zh-CN" sz="1100" b="1" kern="1200" dirty="0"/>
        </a:p>
        <a:p>
          <a:pPr marL="0" lvl="0" indent="0" algn="ctr" defTabSz="533400">
            <a:lnSpc>
              <a:spcPct val="90000"/>
            </a:lnSpc>
            <a:spcBef>
              <a:spcPct val="0"/>
            </a:spcBef>
            <a:spcAft>
              <a:spcPct val="35000"/>
            </a:spcAft>
            <a:buNone/>
          </a:pPr>
          <a:endParaRPr lang="en-US" altLang="zh-CN" sz="500" b="1" kern="1200" dirty="0"/>
        </a:p>
        <a:p>
          <a:pPr marL="0" lvl="0" indent="0" algn="ctr" defTabSz="533400">
            <a:lnSpc>
              <a:spcPct val="90000"/>
            </a:lnSpc>
            <a:spcBef>
              <a:spcPct val="0"/>
            </a:spcBef>
            <a:spcAft>
              <a:spcPct val="35000"/>
            </a:spcAft>
            <a:buNone/>
          </a:pPr>
          <a:endParaRPr lang="zh-CN" altLang="en-US" sz="500" b="1" kern="1200" dirty="0"/>
        </a:p>
      </dsp:txBody>
      <dsp:txXfrm rot="10800000">
        <a:off x="1687321" y="1008113"/>
        <a:ext cx="3820875" cy="988576"/>
      </dsp:txXfrm>
    </dsp:sp>
    <dsp:sp modelId="{F9DF6A14-AE7D-477F-BAA2-910EFD115E7A}">
      <dsp:nvSpPr>
        <dsp:cNvPr id="0" name=""/>
        <dsp:cNvSpPr/>
      </dsp:nvSpPr>
      <dsp:spPr>
        <a:xfrm>
          <a:off x="918159" y="2232248"/>
          <a:ext cx="473560" cy="47356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8000" r="-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8D982B-7550-4577-8E43-EFFA7779EFCE}">
      <dsp:nvSpPr>
        <dsp:cNvPr id="0" name=""/>
        <dsp:cNvSpPr/>
      </dsp:nvSpPr>
      <dsp:spPr>
        <a:xfrm rot="10800000">
          <a:off x="1405389" y="2016223"/>
          <a:ext cx="4103641" cy="974857"/>
        </a:xfrm>
        <a:prstGeom prst="homePlate">
          <a:avLst/>
        </a:prstGeom>
        <a:solidFill>
          <a:schemeClr val="accent2">
            <a:shade val="80000"/>
            <a:hueOff val="-748056"/>
            <a:satOff val="-85915"/>
            <a:lumOff val="4250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827" tIns="53340" rIns="99568" bIns="53340"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solidFill>
                <a:schemeClr val="accent3">
                  <a:lumMod val="60000"/>
                  <a:lumOff val="40000"/>
                </a:schemeClr>
              </a:solidFill>
            </a:rPr>
            <a:t>系统思维</a:t>
          </a:r>
          <a:endParaRPr lang="en-US" altLang="zh-CN" sz="1400" b="1" kern="1200" dirty="0">
            <a:solidFill>
              <a:schemeClr val="accent3">
                <a:lumMod val="60000"/>
                <a:lumOff val="40000"/>
              </a:schemeClr>
            </a:solidFill>
          </a:endParaRPr>
        </a:p>
        <a:p>
          <a:pPr marL="0" lvl="0" indent="0" algn="ctr" defTabSz="622300">
            <a:lnSpc>
              <a:spcPct val="90000"/>
            </a:lnSpc>
            <a:spcBef>
              <a:spcPct val="0"/>
            </a:spcBef>
            <a:spcAft>
              <a:spcPct val="35000"/>
            </a:spcAft>
            <a:buNone/>
          </a:pPr>
          <a:r>
            <a:rPr lang="zh-CN" altLang="en-US" sz="1100" b="1" kern="1200" dirty="0"/>
            <a:t>引导</a:t>
          </a:r>
          <a:r>
            <a:rPr lang="zh-CN" altLang="zh-CN" sz="1100" b="1" kern="1200" dirty="0"/>
            <a:t>学生全面思考和把握复杂问题</a:t>
          </a:r>
          <a:endParaRPr lang="en-US" altLang="zh-CN" sz="1100" b="1" kern="1200" dirty="0"/>
        </a:p>
        <a:p>
          <a:pPr marL="0" lvl="0" indent="0" algn="ctr" defTabSz="622300">
            <a:lnSpc>
              <a:spcPct val="90000"/>
            </a:lnSpc>
            <a:spcBef>
              <a:spcPct val="0"/>
            </a:spcBef>
            <a:spcAft>
              <a:spcPct val="35000"/>
            </a:spcAft>
            <a:buNone/>
          </a:pPr>
          <a:r>
            <a:rPr lang="zh-CN" altLang="zh-CN" sz="1100" b="1" kern="1200" dirty="0"/>
            <a:t>能够从整体视野考察问题和以简驭繁</a:t>
          </a:r>
          <a:endParaRPr lang="zh-CN" altLang="en-US" sz="1100" b="1" kern="1200" dirty="0"/>
        </a:p>
      </dsp:txBody>
      <dsp:txXfrm rot="10800000">
        <a:off x="1649103" y="2016223"/>
        <a:ext cx="3859927" cy="974857"/>
      </dsp:txXfrm>
    </dsp:sp>
    <dsp:sp modelId="{4FB3DB80-3200-4777-8B2E-558F474FD08C}">
      <dsp:nvSpPr>
        <dsp:cNvPr id="0" name=""/>
        <dsp:cNvSpPr/>
      </dsp:nvSpPr>
      <dsp:spPr>
        <a:xfrm>
          <a:off x="936104" y="1224138"/>
          <a:ext cx="473560" cy="473560"/>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DB33C4-7D78-4C18-94F2-9AB0364021FA}">
      <dsp:nvSpPr>
        <dsp:cNvPr id="0" name=""/>
        <dsp:cNvSpPr/>
      </dsp:nvSpPr>
      <dsp:spPr>
        <a:xfrm>
          <a:off x="0" y="0"/>
          <a:ext cx="4680520" cy="83259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t>选题思路要清楚</a:t>
          </a:r>
        </a:p>
        <a:p>
          <a:pPr marL="114300" lvl="1" indent="-114300" algn="ctr" defTabSz="533400">
            <a:lnSpc>
              <a:spcPct val="90000"/>
            </a:lnSpc>
            <a:spcBef>
              <a:spcPct val="0"/>
            </a:spcBef>
            <a:spcAft>
              <a:spcPct val="15000"/>
            </a:spcAft>
            <a:buChar char="•"/>
          </a:pPr>
          <a:r>
            <a:rPr lang="zh-CN" altLang="en-US" sz="1200" b="1" kern="1200" dirty="0"/>
            <a:t>比较中进行有价值的选题   防止简单化</a:t>
          </a:r>
        </a:p>
      </dsp:txBody>
      <dsp:txXfrm>
        <a:off x="1019363" y="0"/>
        <a:ext cx="3661156" cy="832592"/>
      </dsp:txXfrm>
    </dsp:sp>
    <dsp:sp modelId="{9F355506-50BA-46EE-B896-737BD884F9CC}">
      <dsp:nvSpPr>
        <dsp:cNvPr id="0" name=""/>
        <dsp:cNvSpPr/>
      </dsp:nvSpPr>
      <dsp:spPr>
        <a:xfrm>
          <a:off x="83259" y="83259"/>
          <a:ext cx="936104" cy="666073"/>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2000" r="-2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54E258-8B7F-4715-B93D-62F6ECCDC25F}">
      <dsp:nvSpPr>
        <dsp:cNvPr id="0" name=""/>
        <dsp:cNvSpPr/>
      </dsp:nvSpPr>
      <dsp:spPr>
        <a:xfrm>
          <a:off x="0" y="929406"/>
          <a:ext cx="4680520" cy="832592"/>
        </a:xfrm>
        <a:prstGeom prst="roundRect">
          <a:avLst>
            <a:gd name="adj" fmla="val 10000"/>
          </a:avLst>
        </a:prstGeom>
        <a:solidFill>
          <a:schemeClr val="accent3">
            <a:hueOff val="789035"/>
            <a:satOff val="-35573"/>
            <a:lumOff val="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t>研究思路要清晰</a:t>
          </a:r>
        </a:p>
        <a:p>
          <a:pPr marL="114300" lvl="1" indent="-114300" algn="ctr" defTabSz="533400">
            <a:lnSpc>
              <a:spcPct val="90000"/>
            </a:lnSpc>
            <a:spcBef>
              <a:spcPct val="0"/>
            </a:spcBef>
            <a:spcAft>
              <a:spcPct val="15000"/>
            </a:spcAft>
            <a:buChar char="•"/>
          </a:pPr>
          <a:r>
            <a:rPr lang="zh-CN" altLang="en-US" sz="1200" b="1" kern="1200" dirty="0"/>
            <a:t>学习中进行有步骤的研究   防止盲目性</a:t>
          </a:r>
        </a:p>
      </dsp:txBody>
      <dsp:txXfrm>
        <a:off x="1019363" y="929406"/>
        <a:ext cx="3661156" cy="832592"/>
      </dsp:txXfrm>
    </dsp:sp>
    <dsp:sp modelId="{4BFCB41D-C7FC-4092-B628-83CE8CB2D96A}">
      <dsp:nvSpPr>
        <dsp:cNvPr id="0" name=""/>
        <dsp:cNvSpPr/>
      </dsp:nvSpPr>
      <dsp:spPr>
        <a:xfrm>
          <a:off x="83259" y="999110"/>
          <a:ext cx="936104" cy="666073"/>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5000" r="-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9EDF719-C6C9-4B95-BBDC-EC2F2A9D9CFE}">
      <dsp:nvSpPr>
        <dsp:cNvPr id="0" name=""/>
        <dsp:cNvSpPr/>
      </dsp:nvSpPr>
      <dsp:spPr>
        <a:xfrm>
          <a:off x="0" y="1831703"/>
          <a:ext cx="4680520" cy="832592"/>
        </a:xfrm>
        <a:prstGeom prst="roundRect">
          <a:avLst>
            <a:gd name="adj" fmla="val 10000"/>
          </a:avLst>
        </a:prstGeom>
        <a:solidFill>
          <a:schemeClr val="accent3">
            <a:hueOff val="1578071"/>
            <a:satOff val="-71146"/>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zh-CN" altLang="en-US" sz="1600" b="1" kern="1200" dirty="0"/>
            <a:t>写作思路要清正</a:t>
          </a:r>
        </a:p>
        <a:p>
          <a:pPr marL="114300" lvl="1" indent="-114300" algn="ctr" defTabSz="533400">
            <a:lnSpc>
              <a:spcPct val="90000"/>
            </a:lnSpc>
            <a:spcBef>
              <a:spcPct val="0"/>
            </a:spcBef>
            <a:spcAft>
              <a:spcPct val="15000"/>
            </a:spcAft>
            <a:buChar char="•"/>
          </a:pPr>
          <a:r>
            <a:rPr lang="zh-CN" altLang="en-US" sz="1200" b="1" kern="1200" dirty="0"/>
            <a:t>积累中进行有质量的写作   防止作业型</a:t>
          </a:r>
        </a:p>
      </dsp:txBody>
      <dsp:txXfrm>
        <a:off x="1019363" y="1831703"/>
        <a:ext cx="3661156" cy="832592"/>
      </dsp:txXfrm>
    </dsp:sp>
    <dsp:sp modelId="{90B020D9-0695-4B79-BFA4-E578C5D0DB69}">
      <dsp:nvSpPr>
        <dsp:cNvPr id="0" name=""/>
        <dsp:cNvSpPr/>
      </dsp:nvSpPr>
      <dsp:spPr>
        <a:xfrm>
          <a:off x="83259" y="1914962"/>
          <a:ext cx="936104" cy="66607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2000" r="-2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2FE170A0-CFBC-439A-9263-B9642F8984E8}" type="datetimeFigureOut">
              <a:rPr lang="zh-CN" altLang="en-US" smtClean="0"/>
              <a:pPr/>
              <a:t>2017-12-13</a:t>
            </a:fld>
            <a:endParaRPr lang="zh-CN" altLang="en-US"/>
          </a:p>
        </p:txBody>
      </p:sp>
      <p:sp>
        <p:nvSpPr>
          <p:cNvPr id="4" name="页脚占位符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3CCAA68A-0254-4981-85FB-0ACAA404D9A6}" type="slidenum">
              <a:rPr lang="zh-CN" altLang="en-US" smtClean="0"/>
              <a:pPr/>
              <a:t>‹#›</a:t>
            </a:fld>
            <a:endParaRPr lang="zh-CN" altLang="en-US"/>
          </a:p>
        </p:txBody>
      </p:sp>
    </p:spTree>
    <p:extLst>
      <p:ext uri="{BB962C8B-B14F-4D97-AF65-F5344CB8AC3E}">
        <p14:creationId xmlns:p14="http://schemas.microsoft.com/office/powerpoint/2010/main" val="1229367292"/>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600" units="cm"/>
          <inkml:channel name="Y" type="integer" max="900" units="cm"/>
        </inkml:traceFormat>
        <inkml:channelProperties>
          <inkml:channelProperty channel="X" name="resolution" value="28.36879" units="1/cm"/>
          <inkml:channelProperty channel="Y" name="resolution" value="28.30189" units="1/cm"/>
        </inkml:channelProperties>
      </inkml:inkSource>
      <inkml:timestamp xml:id="ts0" timeString="2017-12-08T07:28:04.360"/>
    </inkml:context>
    <inkml:brush xml:id="br0">
      <inkml:brushProperty name="width" value="0.05292" units="cm"/>
      <inkml:brushProperty name="height" value="0.05292" units="cm"/>
      <inkml:brushProperty name="color" value="#FF0000"/>
    </inkml:brush>
  </inkml:definitions>
  <inkml:trace contextRef="#ctx0" brushRef="#br0">19923 7858,'0'-16,"0"16,0 0,0-16,0 16,0-16,16 16,-16 0,0-15,0 15,0-16,16 0,0 16,-16-16,16-16,-16 32,0-16,0 1,0-1,16 16,-16-16,0 0,15 16,-15-16,0 0,0 0,16 0,-16 16,0-16,0 1,0 15,0-16,16 0,-16 0,0 0,16 0,0 0,-16 16,0-15,0-17,16 32,-16-16,16 0,-16 0,16 0,-16 0,0 0,15 16,1-15,0-17,-16 32,16-32,-16 16,32 0,-32 16,16-31,-16 15,16 16,-1 0,-15-16,0 0,16 0,0 0,0 16,-16-16,16 0,-16 16,16 0,0-15,-16-1,16 0,-1 16,1 0,-16-16,32 0,-16 0,-16 16,16 0,0 0,-16-16,16 16,-1-15,1 15,0 0,16-16,16 16,-17-16,1 16,16-16,-32 16,-1 0,1-16,0 16,-16 0,16 0,0 0,-16 0,16 0,31 0,-31 0,32 0,0 0,-17 16,1-16,16 0,15 16,-15-16,15 16,-31-16,32 16,-33-16,17 15,0-15,-17 0,1 16,0 0,-16-16,0 0,-1 0,1 0,-16 0,16 16,16 0,-16 0,16-16,-1 16,1-1,0 1,0 0,-17 0,1 0,16 16,-16-32,0 16,0 15,0-31,-1 16,1 16,-16-32,0 32,32-16,-16 31,0-31,0 32,0-16,-16-1,15-15,1 16,-16 0,0-17,0 17,0 0,0-16,0-16,0 32,0-16,0-1,0 1,0 0,0 0,0 16,0-16,-16 15,1 1,-1 0,0-16,16 16,0-1,-32 1,16-32,0 32,0-16,16-1,-31 1,15 16,-16-16,16 0,-16 0,1 0,-17 15,0-15,33 0,-33-16,16 16,-15-16,15 0,0 0,-16 0,1 0,15 0,-16 0,-15 0,-1 0,17 0,-64 0,0 0,-1 0,1 0,0 0,0 0,32 0,15 0,1 0,31 0,0 0,0 0,17 0,-17 0,0 0,16 0,-31-16,-1 16,0-16,-31 16,15-16,33 16,-17-31,0 15,17 16,15-16,0 16,0-16,0 0,16 0,-16 16,16-16,-16 0,16 1,-15 15,15-16,0 0,0 16,0-16,0 0,0 0,0 16,0-16,0-15,0 31,0-16,0 0,0 0,0 16,0-16,0 0,0 16,0-16,0 0,0 1,0 15,0-16,0 0,0 0,0 16,0-16,0 16</inkml:trace>
  <inkml:trace contextRef="#ctx0" brushRef="#br0" timeOffset="5651.3232">19971 12589,'0'-16,"0"0,-16 16,16-16,-16 16,16-16,0 1,0-1,-16 16,0-16,16 0,-16 0,16 0,0-16,0 32,-15-31,15-1,-16 16,16 0,0-16,-16 1,16-1,-16 0,16 16,0 0,0 0,0 1,0 15,0-32,0 16,0 16,0-16,0-16,0 32,0-15,0-1,0 16,0-32,0 0,0 16,16 0,-16-15,0 15,16 0,-16-16,16 32,-16-32,15 32,-15-15,0 15,16 0,-16-16,0 0,16 16,-16-16,32 16,-32-16,16-16,0 32,0 0,-1-32,1 32,0-15,-16 15,32-16,-16 16,-16 0,47-16,-15 16,-32-16,32 0,0 16,-16 0,15-16,17 16,-16 0,15 0,1 0,0 0,15 0,-31 0,15 0,-15 0,0 0,0 0,-1 0,1 0,-16 0,16 16,15-16,-31 16,32-16,-16 16,-16-16,31 16,1 0,-16-1,15 1,-31-16,16 16,0 0,-1 0,-15 0,0 0,0-16,0 16,16 0,-1 15,17-15,0 16,15-16,-31 0,15 15,1 1,0-32,-1 16,-15 0,-16 0,16 0,-16-16,-1 16,-15-16,16 0,0 0,-16 15,16-15,0 16,0-16,0 32,0-32,-16 0,15 0,-15 16,0 0,16-16,-16 16,0-1,16 1,0 0,-16 0,16 16,-16-16,0 16,0-1,0-31,0 32,0 16,0-33,0 1,0 16,0-32,-16 32,0-16,16 0,-16 0,16-1,-16 1,1 0,-1 0,0 0,0-16,-16 32,16-17,-31 1,-1-16,16 16,1 0,-1-16,-32 0,-79 16,80 0,-1-16,-15 0,16 0,-17 0,1 0,-32 0,15 0,17 0,16 0,15 0,-111 0,96 0,31-16,0 16,-15 0,31 0,-16 0,0 0,32 0,-32 0,17 0,-1-16,-32 16,0 0,1 0,15-16,-16 0,1 16,15 0,32 0,-16-16,0 16,16 0,-16 0,16-15,-15 15,15-16,-16 16</inkml:trace>
</inkml:ink>
</file>

<file path=ppt/ink/ink2.xml><?xml version="1.0" encoding="utf-8"?>
<inkml:ink xmlns:inkml="http://www.w3.org/2003/InkML">
  <inkml:definitions>
    <inkml:context xml:id="ctx0">
      <inkml:inkSource xml:id="inkSrc0">
        <inkml:traceFormat>
          <inkml:channel name="X" type="integer" max="1600" units="cm"/>
          <inkml:channel name="Y" type="integer" max="900" units="cm"/>
        </inkml:traceFormat>
        <inkml:channelProperties>
          <inkml:channelProperty channel="X" name="resolution" value="28.36879" units="1/cm"/>
          <inkml:channelProperty channel="Y" name="resolution" value="28.30189" units="1/cm"/>
        </inkml:channelProperties>
      </inkml:inkSource>
      <inkml:timestamp xml:id="ts0" timeString="2017-12-08T07:28:45.639"/>
    </inkml:context>
    <inkml:brush xml:id="br0">
      <inkml:brushProperty name="width" value="0.05292" units="cm"/>
      <inkml:brushProperty name="height" value="0.05292" units="cm"/>
      <inkml:brushProperty name="color" value="#FF0000"/>
    </inkml:brush>
  </inkml:definitions>
  <inkml:trace contextRef="#ctx0" brushRef="#br0">19574 8382,'0'0,"0"-16,-16 16,0 0,16-16,-16 16,16-16,-16 16,1-16,15 16,0-15,-16-1,0 16,0-16,16-16,-16 16,-16 0,16 1,16-1,-15 0,15-16,-16 16,16 0,0 0,-16-15,16 31,-16-32,16 16,0 0,0-16,0 17,-16-17,16 16,0 0,0-32,0 32,0 1,0-1,0-16,0 16,0-16,0 1,0 15,0-16,0 16,0 0,0-16,0-15,0 31,0-16,0-15,16 31,-16-16,16 0,-16 0,0 1,16-1,-16 0,16 16,-16-31,15 15,1 0,0 0,0-15,-16-1,32 1,-16-1,15 0,-15 17,16-17,-16 16,16 1,-16-1,-1 16,1-16,0 0,0 1,16 15,-16 0,15-16,-15 0,-16 17,32-1,-16 0,-16 0,16 16,0-16,0 0,-16 0,15 16,1-16,0 0,0-15,0 31,16-16,-32 0,31 16,-15-16,0 16,0-16,16 0,-16 16,0 0,-1 0,1-15,16 15,16 0,-17 0,17 0,0 0,-1 0,-15 15,47 17,-31-16,0 0,-1 0,1 15,0-15,-33 0,1 0,16 16,0-16,-16 16,0-17,15 1,1 16,0-16,15 16,-31-1,0-15,16 0,-16 0,-16 0,16 0,0 16,-16-17,15-15,-15 32,0-16,16 0,0 16,0 15,-16-15,0 16,16-1,-16 1,0 15,0-31,0 16,0 15,0-15,0-16,0 15,0 1,-16 0,16-33,-16 33,16 0,-16 15,0-15,1-32,-1 31,16-15,-16 0,16-16,-16-1,0 17,0-32,16 32,0 0,-16 15,0-31,-15 16,15 16,0-17,-16-15,16 16,-15 16,31-17,-32 1,0-16,0 16,1-16,15 15,-16-15,0 16,0-16,1 0,-1 0,-32 15,1-15,-1 0,1 0,15 0,-15 0,-1-16,1 16,-1-16,1 15,31-15,-31 0,15 0,-16 0,33 0,-17 0,0 0,1 0,31 0,-16 0,16 0,16 0,0-15,-16 15,-15-16,31 16,-32-16,0 0,16 16,-15-16,15 16,0 0,16 0</inkml:trace>
  <inkml:trace contextRef="#ctx0" brushRef="#br0" timeOffset="3514.201">19336 12097,'-16'0,"16"-16,0 16,-16 0,16-16,0 0,0 0,0 16,0-31,0 15,0-16,0 0,0 0,0-15,0-1,0 1,0-1,0 0,0-15,0-1,0 17,0-1,0 0,0-15,0-1,0 1,-16-1,16 33,0-33,0 1,0-1,0 16,0 1,0-1,0 1,0-1,0 16,0-15,0-1,0 16,0-15,0-1,0 0,0 17,0-17,0 16,0-15,0 15,0 0,0-16,0 33,0-33,0 16,0 16,0-15,0 15,0 0,0 0,16-16,-16 32,0-16,0-15,16 15,0-16,-16 16,16 0,-16-15,0-1,0 32,16-16,-16 0,15 0,-15 16,0-16,16 0,-16 0,0 16,0 0,0-15,16 15,-16-16,0 16,16 0,-16-16,16 0,-16 16,16-16,16 16,-32 0,31 0,17-16,-16 0,31 16,-15 0,-1-15,1 15,-16 0,0 0,15 0,-31 0,32 0,-1 0,-15 0,16 0,15 0,1 0,15 0,-31 15,15 1,1 16,-17-16,17 0,-17 15,1-15,-16 0,15 0,17 16,31 31,-15-15,-33 31,33-31,-17 31,1-15,-49-17,49 17,-32-16,-32-17,31 17,-15 0,0-33,0 17,0 16,0 0,-16 15,0-15,16-1,-16 17,0-1,0-15,0-16,0 15,0 1,0 0,0-17,-16 1,0 16,0-1,0 1,0-16,0 15,1 17,-17-17,32 1,-32-16,16 0,-16-1,17 17,-1-32,0 0,-16 15,-16 1,17 0,-17 0,16-16,1 15,-17 1,-16 0,-15-1,47-15,-31 0,15 0,1 0,-1-16,16 0,-31 0,15 0,-15 0,-17 0,17 0,-17 0,1 0,0 0,15 0,1 0,-1 0,1 0,-1 0,1-16,-1 16,16 0,-15-16,15 16,-15-16,15 16,32-16,0 16,1-15,-1-1,16 16,-16 0,0-16,16 0,-16 16,16-16,-16 16,0 0,16-16,-16 0,16 1,0 15,0 0,0-16,-15 16,-1-16,16 16,-16-32,16 16</inkml:trace>
</inkml:ink>
</file>

<file path=ppt/ink/ink3.xml><?xml version="1.0" encoding="utf-8"?>
<inkml:ink xmlns:inkml="http://www.w3.org/2003/InkML">
  <inkml:definitions>
    <inkml:context xml:id="ctx0">
      <inkml:inkSource xml:id="inkSrc0">
        <inkml:traceFormat>
          <inkml:channel name="X" type="integer" max="1600" units="cm"/>
          <inkml:channel name="Y" type="integer" max="900" units="cm"/>
        </inkml:traceFormat>
        <inkml:channelProperties>
          <inkml:channelProperty channel="X" name="resolution" value="28.36879" units="1/cm"/>
          <inkml:channelProperty channel="Y" name="resolution" value="28.30189" units="1/cm"/>
        </inkml:channelProperties>
      </inkml:inkSource>
      <inkml:timestamp xml:id="ts0" timeString="2017-12-11T00:15:22.328"/>
    </inkml:context>
    <inkml:brush xml:id="br0">
      <inkml:brushProperty name="width" value="0.05292" units="cm"/>
      <inkml:brushProperty name="height" value="0.05292" units="cm"/>
      <inkml:brushProperty name="color" value="#FF0000"/>
    </inkml:brush>
  </inkml:definitions>
  <inkml:trace contextRef="#ctx0" brushRef="#br0">4921 7715,'0'-16,"0"16,0-15,16-1,-16 0,0 16,16 0,-16-16,16 0,-16 16,0-16,0 0,0 0,0 16,0-16,0 1,0-1,16 16,-16 0,0-16,16 16,-16-16,0 16,0 0,0-16,0 0,0 0,0 16,16 0,-16-15,15 15,-15-16,0 0,16 16,-16 0,0-16,0 16,0-16,16 16,-16 0,0-16,16 16,0-16,-16 0,0 16,16 0,0-16,-16 1,16-1,-1 16,-15 0,16 0,-16-16,16 0,0 16,0 0,-16 0,16-16,0 0,-16 16,16-16,15 16,-15-15,16 15,0-16,-1 16,-15-16,16 16,0-16,-16 16,15-16,1 16,-32 0,32-16,0 16,-16-16,15 16,17 0,-16 0,-16 0,15 0,17 0,-32-16,0 16,15 0,-15 0,16 0,0 0,-16 0,15 0,-15 0,32 0,-16 0,-16 0,15 0,1 0,-16 0,32 0,-17 0,-15 0,16 0,16 0,-1 0,-31 0,32 0,-1 0,-15 0,16 0,-17 0,1 0,0 0,0 0,-1 0,1 0,0 0,-16 0,16 0,15 0,-15 0,16 0,-1 0,1 0,-16 0,15 0,1 0,-1 0,-15 0,16 0,-1 0,17 0,-32 0,15 0,17 0,-17 0,-31 0,16 0,32 0,-17 0,-15 0,16 0,-1 0,-15 0,16 0,-1 0,17 0,15 0,-15 16,15-16,16 16,-15 0,-17-16,16 16,-15-16,-1 16,1-16,-16 16,15-16,1 16,15-16,-16 15,17 1,-17-16,1 16,-1-16,1 0,15 0,-15 16,15-16,-15 16,15-16,-16 0,17 0,-17 0,17 16,-17-16,-15 0,-1 16,-15-1,32-15,-1 0,-15 16,15 0,-15-16,15 16,-31-16,0 0,0 16,-32-16,16 0,-1 0,1 0,-16 0,16 0,16 0,-32 0,32 0,-16 0,-1 0,1 16,0-16,-16 0,16 0,0 16,0-16,-16 0,16 0,15 16,-31-16,32 0,-16 16,-16-1,16-15,0 16,0 16,-16-16,16 0,-1 0,1-1,0 17,0 0,48 63,-17-47,-47-48,0 16,0 0,0-16,16 0,-16 15,0 1,0 0,0-16,0 16,0 0,0 0,0 0,0 0,-16 0,0-16,0 31,1-15,-17 0,0 0,-16-16,1 16,15 0,-16-16,17 15,-33 1,1 0,-1 0,17-16,-49 16,33 0,-1-16,17 16,-1-16,0 16,1-16,-1 16,16-16,1 0,-1 0,16 0,-16 0,16 0,-15 0,-1 0,0 0,-31 0,-1 0,1 0,-1-16,1 16,-17 0,17-16,-1 16,1-16,31 16,-31-16,15 16,-16-16,1 16,-1-16,1 16,15-16,-15 16,-1-16,17 16,-17 0,17-15,15 15,-16-16,1 16,-1 0,16 0,-31 0,15 0,-31 0,15 0,1 0,15 0,-15 0,-1 0,1 0,-1 0,1 0,15 0,0 0,-15 0,-1 0,1 0,-1 0,17 0,-33 0,17 0,-17 0,17 0,-1 0,1 0,-1 0,1 0,31 0,-31 0,-1 0,1 0,-1 0,17 0,-17 0,16 0,1 0,-17 0,33 0,-17 0,0 0,1 0,15 0,-16 0,1 0,15 0,-16 0,1 0,-1 0,16 0,-15 0,15 0,-16 0,32 0,-15 0,15 0,0 0,-16 0,16 0,-15 0,-17 0,32 0,-16 0,1 0,15 0,0 0,-16 0,32 0,-32 0,1 0,15 0,-16 0,16 0,16 0,-16 0,16 0,-16 0,16-16,0 0,0 16,-16-16,16 0,-15 0,-1 16,16-15,-16 15,-16-16,32 0,-32 16,16 0,1 0,-1-16,0 0,16 16,0-16,0 16,-16 0,16-16,-16 0,0 16,16-16,0 16,0-15,0-1,-16 16,0 0,16-16,-15 16,15-16,0 0,0 16,-16-16,16 0,-16 1,16 15,0-16,0 0,0 16,0-16,0 0,-16 0,16 16,0-16,0 0</inkml:trace>
  <inkml:trace contextRef="#ctx0" brushRef="#br0" timeOffset="13750.7865">5318 10255,'16'0,"-16"-16,0 1,0-1,0 16,16 0,0-16,-16 0,0 16,0-16,0-16,16 32,0 0,-16-16,15 0,-15 1,0 15,16 0,-16-16,16 0,-16 0,16 16,-16 0,16-16,0 16,-16-16,0 16,0 0,16 0,15-16,-15 1,0-1,0 0,0 16,16-16,-16 16,-1-16,-15 16,16 0,-16-16,16 16,0 0,0 0,16-16,-1 0,-15 16,16-16,16 16,-48 0,31-15,-15 15,0 0,16 0,-16-16,0 16,15 0,17 0,16 0,-33-16,33 16,-17 0,1 0,0 0,-1 0,17 0,-1 0,1-16,-17 16,33 0,-33 0,49 0,-49 0,33 0,-17 0,-15 0,15 0,-15 0,0 0,-1 0,17 0,-17 0,33 0,-17-16,17 16,31 0,0 0,0 0,0-16,0 16,0 0,-31 0,15 0,-16 0,-15 0,-32 0,47 0,-16 0,17 0,15 0,16 0,0 0,16 0,16 0,-32 0,16 0,16 0,-32 0,-47 0,-1 0,-31 0,0 0,0 0,-17 0,17 0,-16 0,0 0,47 0,-15 0,16 0,15 0,-16 0,17 0,-17 0,1 0,-1 0,-31 0,16 0,-17 0,17 0,-16 0,31 0,-15 0,15 0,17 0,-33 0,-15 0,16 0,-1 0,-15 0,16 0,-1 0,1 0,-16 0,31 0,-15 0,31 0,-31 0,15 0,-15 0,0 0,15 0,-15 0,15 0,-15 0,15 0,1 0,-16 0,-1 0,-31 0,0 0,-16 0,0 16,16-16,-16 0,0 16,16-16,-16 16,31 0,-15 15,-16-31,16 0,0 0,-16 16,16-16,-16 16,16-16,-16 16,16-16,-16 0,16 0,-1 16,1-16,-16 16,0-16,0 0,16 0,-16 16,16-16,-16 16,16-16,-16 16,0-16,16 0,-16 15,16 1,-16 0,0-16,0 16,16-16,-16 16,15-16,-15 16,0 0,0-1,16-15,-16 16,0 0,0 0,0-16,0 16,0 0,0-16,0 16,0 0,0 0,0-1,0-15,0 16,0 0,-16-16,16 16,-15 0,15 0,0-16,0 0,-16 16,0-1,16-15,-16 0,0 16,0 0,16-16,-32 16,17-16,-1 16,-16 0,0-16,-15 32,31-32,-32 16,-15-16,15 15,-31 1,15-16,-15 16,-1-16,-15 0,0 0,0 16,15-16,33 0,-17 0,1 16,15-16,32 0,-32 16,1-16,-1 16,1-16,-17 15,1-15,-17 16,17 0,-1-16,1 16,15-16,0 16,48-16,-31 0,15 0,16 0,-32 16,0 0,1-16,-17 16,-16 0,1-1,-32 1,31 0,-15 0,15-16,1 16,-1-16,1 16,-48 0,31-16,-31 15,-16 1,32-16,0 0,31 0,48 0,-15 0,31 0,-32 0,32 0,-32-31,16 15,0 16,-15-32,15 16,0 0,16 0,-16 1,0-1,16 16,0-16,0 0,0 0,0 16,0-16,0 16,-16 0,16 0,0 0,0 16,-16 0,16 0,-16-16,1 0,15 16,-32-16,16 16,0-16,0 0,-16 0,1 0,-17 15,16-15,-31 0,-1 16,1-16,-17 0,17 0,-32 0,-1 0,17 0,-32 0,32 0,-17 0,17 0,0 0,15 0,-15 0,15 0,-15 16,-1-16,-15 0,16 0,-1 0,-15 0,0 0,0 0,15 0,17 0,-17 0,1 0,16 0,-17 0,17 0,-17 0,-15 32,47-32,-47 0,48 0,-49 0,17 0,0 0,15 0,1 0,-1 0,-15 0,31 0,-47 0,63 0,-79 0,32 0,-1 0,-15 0,16 0,-1 0,1 0,31 0,-15 0,-1 0,17 0,15 0,-16 0,1 0,-1 0,16 0,-31 0,15 0,-15 0,31 0,-16 0,-15 0,-1 0,17 0,15 0,0 0,0 0,16 0,-31 0,15 0,16 0,-16 0,-15 0,15 0,-16 0,-15 0,15 0,17 0,-17 0,16 0,16 0,-31 0,15 0,16 0,-16 0,-15 0,31 0,-16 0,0 0,16 0,-15 0,-1 0,16 0,-16 0,1 0,31 0,-32 0,16 0,0 0,0 0,0 0,0 0,-15 0,31 0,-16 0,0 0,16-32,0 32,0-16,0 0,0 1,0-17,0 0,16 16,0 0,-16 0,16 0,-1 16,1-15,0-1,0 0,0 16,47-16,17-16,-17 16,17 16,-17-15,-15-1,-16 16,15 0,-15 0,-16 0,16 0,-1-16,-15 16,16 0,31-16,1 16,31-16,32-16,-16 32,-15 0,-33 0,-15 0,-17 0,-31 0,16 0,16 0,0 0,31 0,17 0,15 0,-16 0,1 0,-17 0,-15 0,-48 0,16 0,0 0,-1 0,17 0,0 0,-16 0,31 0,1-16,0 16,-1-16,-31 16,0 0,-16-15,16 15,-16 0,16 0,16 0,-32-16,15 16,17 0,-32-16,32 16,-16 0,0 0,15-16,-15 0,0 16,0-16,16 16,-32 0,0 0,16 0,0-16,-16 16,15 0,-15-15,0 15</inkml:trace>
  <inkml:trace contextRef="#ctx0" brushRef="#br0" timeOffset="25747.4726">7969 12017,'16'0,"-16"0,16 0,-16 16,32 0,-32-16,16 32,0-16,-1-16,-15 16,16-1,0 1,0-16,-16 16,16 0,-16 0,16-16,0 16,-16-16,0 16,16-16,-1 0,1 0,0-32,16 16,0 16,-1-16,-31 0,16 0,0 1,-16 15,32-16,-16 0,0 0,-16 16,16 0,-1 0,-15 0,16 0,16 0,16 0,-32 0,31 0,-15 0,-16 0,16 0,-17 0,-15 0,16 0,0 0,-16 16,32 0,-16 0,0-16,-16 15,16 1,-1 0,-15 0,16 16,0-32,0 0,-16 16,0-16,0 0,0-16,32-16,-32 32,16-32,15 1,-31 15,16 0,-16 0,16 16,-16-16,16 16,-16-16,0 16,16 0,-16 0,16 0,0 16,0 32,15-32,-15 31,32-15,-16 16,-17-17,17 1,-32-32,0 16,16-16,-16 16,0-16,16 0,0 0,0-16,15 0,1-16,0 17,16-17,-48 32,47-32,-47 16,32 16,-16-16,0 16,-16-16,0 16,0 16,-16 0,0 16,0 0</inkml:trace>
  <inkml:trace contextRef="#ctx0" brushRef="#br0" timeOffset="28701.6416">9811 12192,'16'0,"0"0,-16 0,15 0,1 0,-16 16,16-16,-16 16,32-16,-16 16,0-16,0 16,-1-1,17 1,-16 0,16-16,0 0,-17 0,17 0,16 0,-16 0,31 0,-15-16,15 0,1 1,31-33,-47 32,15-16,-31 16,15 0,-15 1,16 15,-32-16,0 0,15 16,1-16,-16 16,32-16,-17 16,1-16,16 16,-1 0,1 0,-32 0,16 0,-1 0,-15 16,16 0,-16 0,16 0,-1 15,17 1,0 16,-1-16,1 15,-16-15,-1 0,-31-32,16 16,0-16,-16 15,16-15,-16 0,48-15,-17-1,1 0,47-48,-15 33,-1-17,-15 0,0 1,-1-1,-15 32,0 0,-32 16,0 0,32 0,-17 16,1 16,32 0,15 47,-15-31,0-1,-17 1,-15-16,16-16,-32-1,16-15,0-15,16-1,-17-16,1-31,32 15,15-16,-15 33,-32-1,0 32,0 0,-16 0,16 16,15 31,33 17,-64-16,47-1,-15 1,-16-1,16-31,-32 0,16-16,0 0,-16-16,31 0,1-15,0-1,0 16,-17-32,33 17,-16 15,-16 0,0 0,-16 16,15 0,1-16,0 0,-16 16,16-16,0 16,-16 0,0-16,16 16</inkml:trace>
</inkml:ink>
</file>

<file path=ppt/ink/ink4.xml><?xml version="1.0" encoding="utf-8"?>
<inkml:ink xmlns:inkml="http://www.w3.org/2003/InkML">
  <inkml:definitions>
    <inkml:context xml:id="ctx0">
      <inkml:inkSource xml:id="inkSrc0">
        <inkml:traceFormat>
          <inkml:channel name="X" type="integer" max="1600" units="cm"/>
          <inkml:channel name="Y" type="integer" max="900" units="cm"/>
        </inkml:traceFormat>
        <inkml:channelProperties>
          <inkml:channelProperty channel="X" name="resolution" value="28.36879" units="1/cm"/>
          <inkml:channelProperty channel="Y" name="resolution" value="28.30189" units="1/cm"/>
        </inkml:channelProperties>
      </inkml:inkSource>
      <inkml:timestamp xml:id="ts0" timeString="2017-12-11T07:35:19.492"/>
    </inkml:context>
    <inkml:brush xml:id="br0">
      <inkml:brushProperty name="width" value="0.05292" units="cm"/>
      <inkml:brushProperty name="height" value="0.05292" units="cm"/>
      <inkml:brushProperty name="color" value="#FF0000"/>
    </inkml:brush>
  </inkml:definitions>
  <inkml:trace contextRef="#ctx0" brushRef="#br0">9398 3921,'0'0,"16"0,0 0,-16 0,16 0,0 0,-1 0,1 0,16-16,0 16,0 0,-1 0,-15 0,16 0,0 0,-32 0,16 0,-1 0,-15 0</inkml:trace>
  <inkml:trace contextRef="#ctx0" brushRef="#br0" timeOffset="36410.0826">9255 3746,'0'16,"0"-16,0 16,0-16,0 16,0 0,0-16,0 16,16-16,-16 16,0 0,0-16,0 16,0-1,0 1,0-16,0 16,0 0,0-16,16 0,-16 0,16 0,-16 0,16 0,-16 0,16 0,-1 0,-15 0,16 0,0 0,0 0,-16 0,16 0,0 0,-16 0,16 0,15 0,-15 0,16 0,-16 0,-16 0,16 0,0 0,0 0,-16 0,15 0,1 0,0 0,-16 0,16 0,0 0,-16 0,0 0,16 0,0 0,0-16,-16 16,15 0,1 0,0 0,-16 0,16 0,-16-16,0 0,0 1,0 15,16-16,-16 0,0 0,0 16,0-16,0 16,0-16,0 16,0-16,-16 16,16-16,0 16,-16 0,16-16,-16 16,0 0,16 0,-15 0,-1 0,0 0,16 0,0-15,-16 15,0 0,16 0,-16 0,0 0,0 0,16 0,0-16,-15 16,-1 0,16-16,-16 16,16 0,-16 0,0 0,16 0,0 0,-16 0,0 0,0 0,16 0,-15 0,-1 0,0 0,16 0,-16 0,-16 0,32 0,-16 0,0 0,16 0,0 0,-15 0,-1 0,0 0,16 0,-16 0,0 0,0 0,16 0,0 0,-16 0,16 16,-16-16,16 16,0-16,0 15,-15-15,15 16,0 0,0-16,-16 16,16-16,0 0,0 16,0-16,0 16,0 0,0 0,0-16,0 16,0-1,0 1,0-16,0 0,16 0,-16 16,15-16,1 0,-16 0,0 16,16-16,0 0,0 0,0 0,0 0,-16 0,16 0,-16 0,15 0,1 0,0 0,-16 0,0 0,16-16,16 0,-32 16,32-16,-32 1,15 15,-15-16,16 16,0 0,-16-16,0 16,-16-16,0 16,1 0,15-16,-16 16,16 0,0-16,-16 16,16-16,0 16,0-16,0 0,0 1,0 15,0 0,0 15,0 1,-16-16,16 0,-16 0,16 16,-16-16,0 0,16 0,-16 0,16 0,0 0,0-16,16 16,-16 0,0 0,0 0,16 0,-16 16,0 0,0-16,0 16,0 0,0 0,0-16,0 0,-16 0,16 0,0-16,0 16,16-16,-16 16,16 0,0-16,0 16,-16 0,0 0,16 0,0 0,-1 0,-15 0,32 16,0-16,0 32,15-16,-15 15,0-15,-16-16,0 16,-1-16,-15 0,16 16,-16 0,0-16,0 0,0 16,-16-16,1 0,15 0,0 0,0-16,0 0,0 16,0-16,15-16,1 32,-16-31,16 15,-16 0,16 16,-16 0,-16 0,16-16,-16 0,0 16,16 0,-15 0,-1 0,16-16,-16 16,0 0,0 0,0 0,16 0,-16 0,0 0,1 0,15 0,-32 0,16 0,16 0,-16 0,0 0,0 0,0 0,-15 0,31 0,-16 0,0 16,16-16,0 0,-16-16,16 0,0 0,0 16,0 0,-16 0,0 0,0 0,16 0,-15 16,-1 0,16-16,0 16,0 0,-16 0,16-16,0 16,0 0,0 0,0-16,0 15,0 1,0-16,0 16,0-16,0 0,0-16,0 16,0-16,0 16,16 0,-16-15,16-1,-16 0,0 16,0 0,15-16,-15 0,16 16,-16-16,16 16,-16 0,16 0,0 0,0 0,-16 0,32-16,-17 16,1 0,0 0,0 0,-16 0,0-16,0 16,0-16,0 16,0 0,0-15,-16 15,0-16,0 16,-15-16,15 16,0 0,0 0,0 0,16 0,-16 0,0 0,16 0,0 0,-15 0,-1 16,0-16,16 0,-16 0,-16 0,32 0,-32 0,17 0,15 0,0 16,15-16,1 0,-16 0,32 0,-16 0,32 0,-1-16,-15 16,-16-16,0 16,0 0,-1 0,-15 0,16 0,0 0,0 0,-16 0,16 0,0 0,-16 0,16 0,0 0,-1 0,-15 0,16 0,0 0,0 0,-16 0,16 0,0 0,-16 0,16 0,0 0,-1 0,-15 0,0 0,16 0,0 0,-16 0,0 16,16-16,-16 16,0-1,0-15,0 16,0 0,0-16,0 16,0 0,0 0,0-16,0 16,0 0,0-16,0 16,0-16,0 0,0 0,-16 0,0-16,16 16,-31 0,15 0,16 0,-16 0,16-16,-16 16,0 0,16 0,-16 0,0 0,0 0,16 0,-31 0,-17 0,16 0,-15 0,-1 0,32 0,-16 0,17 0,-1 0,16 0,-16 0,0 0,16 0,0 0,-16 0,0 0,0 0,0 0,1 16,15-16,15 0,-15 0,16 0,0 0,-16 0,16 0,16 0,-32 0,16 0,0 0,-1 0,-15 0,0 0,16 0,0 0,0 0,0 0,16 0,-16 0,-16 0,15 0,1 0,-16 0,16 0,0 0,0 0,32 16,-17-16,17 0,-32 0,0 0,-16 15,16-15,-16 0,0 0,15 0,-15 16,16-16,-16 16,16-16</inkml:trace>
</inkml:ink>
</file>

<file path=ppt/ink/ink5.xml><?xml version="1.0" encoding="utf-8"?>
<inkml:ink xmlns:inkml="http://www.w3.org/2003/InkML">
  <inkml:definitions>
    <inkml:context xml:id="ctx0">
      <inkml:inkSource xml:id="inkSrc0">
        <inkml:traceFormat>
          <inkml:channel name="X" type="integer" max="1600" units="cm"/>
          <inkml:channel name="Y" type="integer" max="900" units="cm"/>
        </inkml:traceFormat>
        <inkml:channelProperties>
          <inkml:channelProperty channel="X" name="resolution" value="28.36879" units="1/cm"/>
          <inkml:channelProperty channel="Y" name="resolution" value="28.30189" units="1/cm"/>
        </inkml:channelProperties>
      </inkml:inkSource>
      <inkml:timestamp xml:id="ts0" timeString="2017-12-08T07:31:21.235"/>
    </inkml:context>
    <inkml:brush xml:id="br0">
      <inkml:brushProperty name="width" value="0.05292" units="cm"/>
      <inkml:brushProperty name="height" value="0.05292" units="cm"/>
      <inkml:brushProperty name="color" value="#FF0000"/>
    </inkml:brush>
  </inkml:definitions>
  <inkml:trace contextRef="#ctx0" brushRef="#br0">14065 10192,'16'0,"-16"0,0 0,16 0,0 0,-16 0,0 0,16 16,0 0,0-1,-16-15,0 16,15-16,1 16,-16-16,16 16,-16 0,16 0,-16-16,16 0,-16 16,0-16,0 15,0 1,16-16,-16 0,16 16,0-16,-16 16,0-16,0 0,15 0,1 0,-16 16,16-16,-16 16,16-16,0 0,0 0,16 16,-1-16,1 0,79 0,-79 0,-16 0,16 0,15 0,-31 0,32 0,-17 0,-15 0,0 0,0 0,-16-16,16 16,0-16,0 16,-16 0,31 0,-15-16,0 0,16 16,0-32,-16 17,15 15,1 0,0-16,-16 0,0 16,15-16,-31 16,16 0,0-16,0 16,-16 0,16 0,0 0,-16 0,16-16,-1 16,1 0,-16 0,16 0,16 0,-16 0,16 16,15 0,1-16,-1 16,-31 0,32 15,0 1,-1 0,-15-16,0 16,-16-16,-1-16,17 0,-32 15,16 1,0-16,-16 0,16 0,0 0,-16 16,16-16,-16 0,31 0,1 0,-16 0,32-32,15 17,-15 15,15-48,1 16,-1 0,17 1,-17-1,1 0,-1 0,-15 1,15 15,-15-16,-1 16,1 0,-32 16,16-16,-16 16,-16 0,15 0,1 0,0 0,-16 0,16 0,0 0,0 0,0 32,31-16,-15 32,16-17,-17 1,1 0,0 15,-16-15,0 0,15-16,-15 16,0-16,-16-1,16-15,0 0,0 0,-16-15,16-1,0-16,15 0,1 0,-16 1,0 15,16 0,-17-16,17 16,-32 0,16 16,0 0,0 0,-16 0,16 16,0 0,-1 0,1 0,0 16,0-1,-16-31,16 16,0 0,-16 0,0-16,-16 0</inkml:trace>
  <inkml:trace contextRef="#ctx0" brushRef="#br0" timeOffset="7339.4198">10557 11255,'16'0,"0"0,-16 16,16-16,-1 16,1 0,0 16,-16-16,32 15,-16-15,0 0,0 16,-1 0,-15-16,32-1,-16 17,16-16,-16 16,0-1,-1-15,17 0,-16 0,-16 0,16-16,0 16,0-16,-16 0,16 0,15 0,-15-16,16 16,31-16,1-16,-1 16,33-15,-1-1,16-31,-16 15,32 16,-16 0,1-15,15 15,-48 16,48-31,-48 31,-15 0,31 0,-16 0,33 16,-17-16,16-16,-32 32,1 0,-33 0,1 0,-16 16,-32-16,31 16,-31 0,16 0,0-16,0 16,0 0,0 0,-16-1,32 1,-17 0,1 0,-16-16,16 16,-16 0,32 0,-32-16,16 15,0-15,0 16,-16-16,15 0,1 0,0 0,0 0,16 0,-16 0,15 0,33 0,-16 0,15-16,1 1,15-1,-16 0,1 0,-1 0,17 16,-17-16,1 0,31 16,-63 0,31 0,-15 0,0 0,-33 0,33 0,-32 0,16 0,-1 0,-31 0,32 0,-16 16,0 0,32 16,-1 15,17 33,-17-32,-15-1,0 1,0-17,15 17,-15-16,-16 0,16-32,-32 16,0-16,31 0,-15 0,16-16,31-16,33 0,-33 0,32-15,1 15,-33 16,1 0,-1 0,-31 1,-16 15,16 0,-32 0,15 0,17-16,-32 16,16 0,16 0,-32 0,16 0,15 0,-31 16,32-1,-16-15,0 32,16-16,-1 16,1-32,0 31,-16-15,0 16,15-16,1 0,-32-16,16 16,16-16,-32 0,32 0,-1 0,1 0,16-16,15-16,32 0,-15-15,-1-1,1 16,-17 1,1 15,-17 0,-31 0,0 16,0 0,0 0,0 0,15-16,-31 16,48-16,-16 16,-16 0,15 0,1 0,0 16,0 0,15 0,1 16,-1-1,1 1,-16 0,0 0,15-1,-15-15,-16-16,0 16,0-16,-1 0,-15 0,32 0,16 0,-1-16,33 0,15-31,16 15,16-31,16 31,-32 0,0 0,-47 16,-1 16,-31-16,-32 16,16 0,0 0,0 0,-16 0,16 0,-1 0,-15 0,32 16,-16-16,16 48,15 0,1-17,0 17,-17-32,1 16,0-17,-16-15,0 16,0-16,-1 0,17 0,16 0,-16-16,31 1,32-17,16-16,48-15,-48 31,0 0,-15 0,-33 17,-15 15,-32 0,0 0,-1 0,-15 15,16 1,16 0,0 32,0 0,15-17,-31 1,16 0,-16-32,0 16,-16-16,15 0,1 15,0-15,32 0,15-31,33-1,-49 16,64-47,32-1,-32 32,-15 16,-17 1,-31-1,-17 16,-15 0,-16 0,16 0,0 16,0-1,-16 1,32-16,-17 16,-15 0,16 0,0 0,0 0,-16 0,16 0,16 31,-16-15,15 0,-15-17,-16 1,16-16,-16 16,16-16,0-16,16 0,15-31,33-1,-17 17,1-17,31-16,-16 17,-47 15,47 0,-63 1,0 31,-16-16,0 16</inkml:trace>
  <inkml:trace contextRef="#ctx0" brushRef="#br0" timeOffset="22510.2875">17796 8160,'0'0,"0"0,16 0,-16 0,16 16,-16 0,16-16,-1 0,-15 0,0 0,16 15,0-15,0 16,-16 0,16-16,0 16,-16 0,16-16,0 0,-1 16,-15 0,16-16,0 0,0 0,0 0,16 0,-16 0,31 0,1 0,-1 0,-15-16,16 0,15 16,-15-16,0 16,-17-16,17 0,0 0,-1 1,1-1,-1 16,-15-16,16 0,15 0,1 16,-17-16,17 16,15-16,-31 16,-16 0,31 0,1 0,-17 0,-31 0,16 0,-16 0,0 0,-16 16,16 16,15-16,-15 0,0 15,0 1,16-16,-16 0,-16 0,15 0,1-16,0 31,-16-31,0 16,16-16,0 16,0-16,-16 16,16-16,15 0,1-32,0 16,31-15,-31 15,32-16,-17-16,17 33,-1-33,-15 32,0-16,-17 16,1 0,-32 16,16 0,-16 0,16 0,0 16,0 16,15 0,-15-16,16 31,0 1,15 15,-15-15,0-16,-16 0,15-1,-31-31,0 16,16 0,0-16,0 0,16-16,31-15,1-1,31 0,0-16,16 1,-15-1,-33 32,-15-15,-16 31,-32 0,15 0,1 0,0 15,0 1,0 16,32-16,-17 16,-15-1,16 17,16-16,-17 0,-15-1,0-15,0 0,0 0,-16-16,0 16,16-16,15 0,1-16,0-16,47-15,-15-1,-1-16,-15 33,0 15,-1 0,-31 16,-16 0,0 0,16 32,0-32,0 47,0-15,-16-32,15 32,1-16,0-16,-16 16,0-16,0 0,0-32,0 16,0-32,0 1,0-17</inkml:trace>
  <inkml:trace contextRef="#ctx0" brushRef="#br0" timeOffset="38492.2012">14526 8557,'0'0,"-16"0,16 0,-16-16,0 16,0 0,0 0,0 0,16 0,-31-16,15 16,0 0,16 0,-16 0,-16-16,16 0,-15 0,15 16,0-16,16 16,0 0,0-15,-16 15,16-16,-16 0,16 16,0-16,0 0,-16 0,0 0,16 0,-15 0,-1-15,0-1,16 16,0 0,0-15,-16-1,0 0,16 0,-16 0,16 17,-16-33,0 16,16 1,-15-1,15 0,-16 0,16 16,0-15,0-1,0 32,0-32,0 0,0 17,0-1,0-16,0 32,0-16,0 0,0 16,0-16,0 0,0-15,0 31,0-16,0 0,0 0,0 0,0 0,0 0,0 1,0-17,0 32,16-16,-16 0,0 16,15-16,-15 0,0-16,16 32,0-31,16-1,0 0,-16 32,15-31,1 15,0 16,-16-32,15 16,1 16,0-16,-16 0,16 16,15 0,1-16,-1 16,17-16,-1 16,1 0,31 0,0 0,-15 0,-1 0,32 0,-31 0,-17 0,17 0,15 0,-16 0,32 0,-31 0,31 0,0 0,0 0,0 0,0 0,32 0,-48 0,1 0,-17 0,-15 0,-1 16,-15-16,-17 16,17-16,-16 0,15 0,-15 16,32-16,-17 16,1 16,0-16,-1 0,-15 15,0-15,-1 0,-15 0,0 0,0 0,0-1,0-15,-16 16,16 16,15-16,-15-16,-16 32,16-16,0-16,-16 16,16-1,-16 1,0-16,16 32,-16-16,0-16,16 16,-16 0,0-16,0 15,0 1,16-16,-16 16,0 0,0 16,0-16,0 0,0 15,0-15,0 16,0 16,0-33,0 17,0-16,0 0,-16 0,16 16,-16-32,0 31,16 1,0-16,0 0,-16 0,0 0,0-1,0 17,1-16,-1 0,-16 0,0 16,16-1,0 1,-15-16,-1 0,0 0,16 15,0-15,-15 0,-1 0,0 0,32 0,-32-16,1 16,-17 0,32 0,-31-1,15 1,-16 0,16 0,-15-16,-17 0,-15 16,15-16,-47 32,32-17,-32-15,-16 16,32-16,-48 0,32 0,-1 0,-30 0,15 0,-16 0,16 0,-16 0,0 0,32 0,0 0,0 0,-1 0,1 0,32 0,15 0,1-16,31 1,-15 15,-1 0,16-16,16 16,0-16,-15 0,31 16,-32 0,16-16,16 16,0-16,-16 16,0 0,0-16,16 16,-15 0,-1-15,16 15,-16 0,0-16,0 16,16-16,-16 16</inkml:trace>
</inkml:ink>
</file>

<file path=ppt/ink/ink6.xml><?xml version="1.0" encoding="utf-8"?>
<inkml:ink xmlns:inkml="http://www.w3.org/2003/InkML">
  <inkml:definitions>
    <inkml:context xml:id="ctx0">
      <inkml:inkSource xml:id="inkSrc0">
        <inkml:traceFormat>
          <inkml:channel name="X" type="integer" max="1600" units="cm"/>
          <inkml:channel name="Y" type="integer" max="900" units="cm"/>
        </inkml:traceFormat>
        <inkml:channelProperties>
          <inkml:channelProperty channel="X" name="resolution" value="28.36879" units="1/cm"/>
          <inkml:channelProperty channel="Y" name="resolution" value="28.30189" units="1/cm"/>
        </inkml:channelProperties>
      </inkml:inkSource>
      <inkml:timestamp xml:id="ts0" timeString="2017-12-08T07:33:55.732"/>
    </inkml:context>
    <inkml:brush xml:id="br0">
      <inkml:brushProperty name="width" value="0.05292" units="cm"/>
      <inkml:brushProperty name="height" value="0.05292" units="cm"/>
      <inkml:brushProperty name="color" value="#FF0000"/>
    </inkml:brush>
  </inkml:definitions>
  <inkml:trace contextRef="#ctx0" brushRef="#br0">4175 10525,'0'-16,"16"16,0 0,-16-16,16 16,-16-15,16 15,0 0,-1 0,-15-16,32 16,-16-16,-16 16,16-16,0 16,-16 0,16 0,0-16,-1 16,-15 0,32-16,0 0,-16 16,16-16,-1 16,-15 0,0-16,16 16,-32 0,16 0,0-15,-1 15,1 0,16-16,16 0,-32 16,31-16,1 16,-1-16,1 16,-16 0,0-16,-17 16,1 0,-16 0,16 0,16 0,-16-16,16 1,15 15,1-16,31 16,1-16,31 0,16-16,-16 32,-32 0,-15 0,-17 0,1 0,-16 0,-16 0,15 0,1 0,16 0,-1-16,49 16,15 0,0 0,0 0,0 16,-32-16,17 16,-49-16,17 16,-17-16,17 0,-16 0,31 0,0 0,32 0,-47 0,63 0,0 16,16-16,16 16,-17 15,1-15,0-16,-63 0,-1 0,-16 0,1 0,-1 0,-31 0,32 0,31 0,16-16,0 16,16 0,16 0,16 0,15 0,-15 0,-32 0,-16 0,-15 0,-17 0,-16 0,-15 0,-32 0,47 0,1 0,31 0,48 0,79 0,48 0,-63 16,15-16,-16 0,1 16,-17 16,-63-16,16-16,-80 16,1-16,-1 0,-31 0,32 0,47 0,0 0,79 0,17 0,63 0,0 0,-1 0,-46 47,-65-47,-15 16,-32-16,-63 16,16-16,-49 0,17 0,16 0,-16 0,47 0,16 0,32 0,16 0,0 0,16 0,-16 0,-16 0,-16 0,0 0,-64 0,1 0,-32 0,16 0,15 0,-15 0,16 0,31 0,32 0,0 0,0 0,1 16,-33-16,16 16,0 16,-31-17,15 17,1 0,-1 0,0 31,-15-15,15-1,-15 33,-1 15,-15-31,-16 15,-16-16,-1 1,-15-32,0 15,0 1,0-32,0 15,0 1,0-32,-15 32,-17 16,-32-1,-31 17,16-33,-64 1,0 16,-48-32,1 16,-1-32,1 0,-1 0,-15-16,16 0,-64-32,47 48,-47 0,-16-16,0 16,1-32,-1 17,0 15,0-32,48 16,-48-32,-64 33,33-17,-33-16,17 0,47 33,0-33,48 16,31 16,1 16,47-15,0-1,48 16,-16 0,0 0,-32 0,-16 0,-31 0,15-32,-31 32,-17-16,33 0,-1 16,1 0,47 0,-16 0,48 0,0 0,-16 0,16 0,0 0,-48 0,-16 0,17-32,-17 16,16 1,0 15,-15 0,47 0,16 0,0 0,-1 0,1 0,0 0,-32 0,16 0,-47-32,15 32,0 0,16 0,32 0,0 0,63 0,-15 0,-1 0,1 0,-1 0,1 16,-1-16,-15 0,16 0,-17 0,17 0,-17-16,17 0,15 16,-15-16,15 16,16 0,1-16,-1 16,16 0,-16 0,0 0,32-16,-15 16,-1-15,0 15,16-16,0 16,0 0,-16-16,16 0,-16 16,16-16,-16 0,16 0,0 0,0 16,0-16,0-15,0 31,0-32,0 0,0 16,16-15,-16 15,16 0,0 0,0 0,-16 0,0 16,0 0,16 0,-1-32,17 17,0-1,16 0,-1 0,-15 0,-32 16,0 0</inkml:trace>
  <inkml:trace contextRef="#ctx0" brushRef="#br0" timeOffset="3035.1736">19098 10684,'0'-16,"0"16,0 16,0 0,0 16,0-32,0 31,0-15,0 0,16 0,-16 0,0 0,0 15,0 17,0-48,0 32,0-16,0 0,0-1,0 1,0 0,0 0,0 0,0-16,0 16</inkml:trace>
  <inkml:trace contextRef="#ctx0" brushRef="#br0" timeOffset="5392.3085">19114 11351,'0'0,"0"15,0-15,0 0,0 0,0-15,15-1,1 16,-16-16,16 16,-16-16,16 16,-16 0,0 0,16 0,0 16,0-16,-16 16,0 0,0-1,0-15,0 0,0 16,-16-16,16 16,-16-16,16 16</inkml:trace>
  <inkml:trace contextRef="#ctx0" brushRef="#br0" timeOffset="10220.5846">19114 10906,'0'16,"0"-16,0 16,0-16,0 16,15 0,-15 0,0-16,0 15,0 1,0-16,0 16,16 0,-16 0,0-16,16 0,-16 0,0 0,0-16,0 0,0 0,0-15,0 15,0 0,0 0,0 16,0-16,0 0,0 0,0 16,0-16,0 0,0 1,0 15,0-16,0 0,0 16,0-16,0 0,0 0,0 16,0-16,0 1,0-1,0 16,0-16,0 0,0 16,0-16,0 0,0 0,0 16,0 0,0-16,16 0,0 16,-16-15,16 15,-16 0,0 15,0-15,16 16,-16-16,0 16,0 0,0 0,0-16,16 0,-16 16,0 0,0-16,0 16,0 15,0-31,0 16,0 0,0 0,0-16,0 16,-16-16,16 16,0 0,0-16,0 15,0 1,0 0,0-16,0 16,0 0,0-16,-16 16,16 0,0 0,0-16,0 16,0-1,0 1,-16-16,16 16,0 0,0-16,-16 16,16 0,0 0,0-16,0-16,0 16,0-16,0 16,0-16,0 0,0 16,0-16,0 0,0 1,0 15,0-16,0 0,0 0,0 16,0-16,0 0,0 16,0-16,0 0,0 0,0 16,0-15,0-1,0 0,0 16,0-16,0 0,0 0,0 16,0-16,0 1,0 15,0-16,-16 16,16-16,0 0,0 16,0-16,0 0,0 0,0 16,0-16,0 16,0-16,0 16,0 0,0 0</inkml:trace>
  <inkml:trace contextRef="#ctx0" brushRef="#br0" timeOffset="15878.9083">19177 11382,'0'0,"0"0,0 16,0 0,0-16,0 16,16-16,-16 0,16 0,-16 0,16 0,0 0,-16-16,0 0,0 16,0 0,0 0,0 0,-16 0,16 16,0 0,-16-16,16 0,0 0,-16 0,0 0,16 0,0-16,0 0,0 16,0-16,0 0,0 1,16 15,-16-16,0 16,0-16,16 16,0-16,-16 16,0 0,0 0,0 16,-16-16,16 16,0-16,0 0,-16 16,0-16,16 15,-16-15,16 16,0-16,0 16,0 0,0-16,16 0,-16 0,16 0,-16 0,0-16,16 16,0 0,-16 0,16 0,-16 0,-16-16,16 0,-16 16,16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EFB5B6FC-8267-42F8-AD39-EC9903397BE7}" type="datetimeFigureOut">
              <a:rPr lang="zh-CN" altLang="en-US" smtClean="0"/>
              <a:pPr/>
              <a:t>2017-12-13</a:t>
            </a:fld>
            <a:endParaRPr lang="zh-CN" altLang="en-US"/>
          </a:p>
        </p:txBody>
      </p:sp>
      <p:sp>
        <p:nvSpPr>
          <p:cNvPr id="4" name="幻灯片图像占位符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F4261AE8-4E9A-4F2B-9F2B-7B27B86452D0}" type="slidenum">
              <a:rPr lang="zh-CN" altLang="en-US" smtClean="0"/>
              <a:pPr/>
              <a:t>‹#›</a:t>
            </a:fld>
            <a:endParaRPr lang="zh-CN" altLang="en-US"/>
          </a:p>
        </p:txBody>
      </p:sp>
    </p:spTree>
    <p:extLst>
      <p:ext uri="{BB962C8B-B14F-4D97-AF65-F5344CB8AC3E}">
        <p14:creationId xmlns:p14="http://schemas.microsoft.com/office/powerpoint/2010/main" val="366882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0070C0"/>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4957770" cy="491725"/>
          </a:xfrm>
          <a:prstGeom prst="rect">
            <a:avLst/>
          </a:prstGeom>
        </p:spPr>
        <p:txBody>
          <a:bodyPr>
            <a:normAutofit/>
          </a:bodyPr>
          <a:lstStyle>
            <a:lvl1pPr algn="l">
              <a:defRPr sz="2800" b="1">
                <a:solidFill>
                  <a:schemeClr val="bg1"/>
                </a:solidFill>
              </a:defRPr>
            </a:lvl1pPr>
          </a:lstStyle>
          <a:p>
            <a:r>
              <a:rPr lang="zh-CN" altLang="en-US"/>
              <a:t>单击此处编辑母版标题样式</a:t>
            </a:r>
          </a:p>
        </p:txBody>
      </p:sp>
      <p:sp>
        <p:nvSpPr>
          <p:cNvPr id="3" name="副标题 2"/>
          <p:cNvSpPr>
            <a:spLocks noGrp="1"/>
          </p:cNvSpPr>
          <p:nvPr>
            <p:ph type="subTitle" idx="1"/>
          </p:nvPr>
        </p:nvSpPr>
        <p:spPr>
          <a:xfrm>
            <a:off x="685800" y="2143122"/>
            <a:ext cx="4957770" cy="321471"/>
          </a:xfrm>
          <a:prstGeom prst="rect">
            <a:avLst/>
          </a:prstGeom>
        </p:spPr>
        <p:txBody>
          <a:bodyPr anchor="ctr">
            <a:noAutofit/>
          </a:bodyPr>
          <a:lstStyle>
            <a:lvl1pPr marL="0" indent="0" algn="l">
              <a:buNone/>
              <a:defRPr sz="1600" b="1">
                <a:solidFill>
                  <a:schemeClr val="bg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pic>
        <p:nvPicPr>
          <p:cNvPr id="7" name="图片 6" descr="未标题-2.png"/>
          <p:cNvPicPr>
            <a:picLocks noChangeAspect="1"/>
          </p:cNvPicPr>
          <p:nvPr userDrawn="1"/>
        </p:nvPicPr>
        <p:blipFill>
          <a:blip r:embed="rId2"/>
          <a:stretch>
            <a:fillRect/>
          </a:stretch>
        </p:blipFill>
        <p:spPr>
          <a:xfrm>
            <a:off x="5117749" y="750081"/>
            <a:ext cx="4026251" cy="364333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507987"/>
          </a:xfrm>
          <a:prstGeom prst="rect">
            <a:avLst/>
          </a:prstGeom>
        </p:spPr>
        <p:txBody>
          <a:bodyPr anchor="ctr"/>
          <a:lstStyle>
            <a:lvl1pPr algn="l">
              <a:defRPr/>
            </a:lvl1p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cxnSp>
        <p:nvCxnSpPr>
          <p:cNvPr id="3" name="直接连接符 2"/>
          <p:cNvCxnSpPr/>
          <p:nvPr userDrawn="1"/>
        </p:nvCxnSpPr>
        <p:spPr>
          <a:xfrm rot="5400000">
            <a:off x="143378" y="306000"/>
            <a:ext cx="612000" cy="1588"/>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rot="5400000">
            <a:off x="331219" y="179206"/>
            <a:ext cx="360000" cy="1588"/>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标题 1"/>
          <p:cNvSpPr>
            <a:spLocks noGrp="1"/>
          </p:cNvSpPr>
          <p:nvPr>
            <p:ph type="title"/>
          </p:nvPr>
        </p:nvSpPr>
        <p:spPr>
          <a:xfrm>
            <a:off x="457200" y="206375"/>
            <a:ext cx="8229600" cy="507987"/>
          </a:xfrm>
          <a:prstGeom prst="rect">
            <a:avLst/>
          </a:prstGeom>
        </p:spPr>
        <p:txBody>
          <a:bodyPr anchor="ctr"/>
          <a:lstStyle>
            <a:lvl1pPr algn="l">
              <a:defRPr/>
            </a:lvl1p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 name="图片 3" descr="线条9.png"/>
          <p:cNvPicPr>
            <a:picLocks noChangeAspect="1"/>
          </p:cNvPicPr>
          <p:nvPr userDrawn="1"/>
        </p:nvPicPr>
        <p:blipFill>
          <a:blip r:embed="rId2" cstate="print">
            <a:duotone>
              <a:prstClr val="black"/>
              <a:schemeClr val="tx2">
                <a:tint val="45000"/>
                <a:satMod val="400000"/>
              </a:schemeClr>
            </a:duotone>
            <a:lum bright="7000" contrast="-24000"/>
          </a:blip>
          <a:srcRect r="26487"/>
          <a:stretch>
            <a:fillRect/>
          </a:stretch>
        </p:blipFill>
        <p:spPr>
          <a:xfrm>
            <a:off x="8358214" y="0"/>
            <a:ext cx="785786" cy="5143500"/>
          </a:xfrm>
          <a:prstGeom prst="rect">
            <a:avLst/>
          </a:prstGeom>
        </p:spPr>
      </p:pic>
      <p:cxnSp>
        <p:nvCxnSpPr>
          <p:cNvPr id="6" name="直接连接符 5"/>
          <p:cNvCxnSpPr/>
          <p:nvPr userDrawn="1"/>
        </p:nvCxnSpPr>
        <p:spPr>
          <a:xfrm rot="5400000">
            <a:off x="143378" y="306000"/>
            <a:ext cx="61200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rot="5400000">
            <a:off x="331219" y="179206"/>
            <a:ext cx="36000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标题 1"/>
          <p:cNvSpPr>
            <a:spLocks noGrp="1"/>
          </p:cNvSpPr>
          <p:nvPr>
            <p:ph type="title"/>
          </p:nvPr>
        </p:nvSpPr>
        <p:spPr>
          <a:xfrm>
            <a:off x="467591" y="309633"/>
            <a:ext cx="8229600" cy="365507"/>
          </a:xfrm>
          <a:prstGeom prst="rect">
            <a:avLst/>
          </a:prstGeom>
        </p:spPr>
        <p:txBody>
          <a:bodyPr/>
          <a:lstStyle>
            <a:lvl1pPr>
              <a:defRPr>
                <a:solidFill>
                  <a:schemeClr val="tx1"/>
                </a:solidFill>
              </a:defRPr>
            </a:lvl1pPr>
          </a:lstStyle>
          <a:p>
            <a:r>
              <a:rPr lang="zh-CN" altLang="en-US" dirty="0"/>
              <a:t>单击此处编辑母版标题样式</a:t>
            </a:r>
          </a:p>
        </p:txBody>
      </p:sp>
      <p:sp>
        <p:nvSpPr>
          <p:cNvPr id="9" name="矩形 8"/>
          <p:cNvSpPr/>
          <p:nvPr userDrawn="1"/>
        </p:nvSpPr>
        <p:spPr>
          <a:xfrm>
            <a:off x="0" y="5072062"/>
            <a:ext cx="9144000" cy="714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pic>
        <p:nvPicPr>
          <p:cNvPr id="9" name="图片 8" descr="图片1.png"/>
          <p:cNvPicPr>
            <a:picLocks noChangeAspect="1"/>
          </p:cNvPicPr>
          <p:nvPr userDrawn="1"/>
        </p:nvPicPr>
        <p:blipFill>
          <a:blip r:embed="rId2">
            <a:lum bright="100000"/>
          </a:blip>
          <a:srcRect l="16589" t="18028" r="18189" b="19627"/>
          <a:stretch>
            <a:fillRect/>
          </a:stretch>
        </p:blipFill>
        <p:spPr>
          <a:xfrm>
            <a:off x="0" y="0"/>
            <a:ext cx="9144000" cy="5143500"/>
          </a:xfrm>
          <a:prstGeom prst="rect">
            <a:avLst/>
          </a:prstGeom>
        </p:spPr>
      </p:pic>
      <p:pic>
        <p:nvPicPr>
          <p:cNvPr id="12" name="Picture 3" descr="C:\Documents and Settings\ap1007\桌面\未标题-3.png"/>
          <p:cNvPicPr>
            <a:picLocks noChangeAspect="1" noChangeArrowheads="1"/>
          </p:cNvPicPr>
          <p:nvPr userDrawn="1"/>
        </p:nvPicPr>
        <p:blipFill>
          <a:blip r:embed="rId3"/>
          <a:srcRect t="16156" r="40895" b="53686"/>
          <a:stretch>
            <a:fillRect/>
          </a:stretch>
        </p:blipFill>
        <p:spPr bwMode="auto">
          <a:xfrm>
            <a:off x="2285984" y="0"/>
            <a:ext cx="6858016" cy="2000246"/>
          </a:xfrm>
          <a:prstGeom prst="rect">
            <a:avLst/>
          </a:prstGeom>
          <a:noFill/>
        </p:spPr>
      </p:pic>
      <p:pic>
        <p:nvPicPr>
          <p:cNvPr id="13" name="Picture 3" descr="C:\Documents and Settings\ap1007\桌面\未标题-3.png"/>
          <p:cNvPicPr>
            <a:picLocks noChangeAspect="1" noChangeArrowheads="1"/>
          </p:cNvPicPr>
          <p:nvPr userDrawn="1"/>
        </p:nvPicPr>
        <p:blipFill>
          <a:blip r:embed="rId3"/>
          <a:srcRect t="24773" r="59365" b="53686"/>
          <a:stretch>
            <a:fillRect/>
          </a:stretch>
        </p:blipFill>
        <p:spPr bwMode="auto">
          <a:xfrm>
            <a:off x="2143108" y="3714758"/>
            <a:ext cx="4714908" cy="1428742"/>
          </a:xfrm>
          <a:prstGeom prst="rect">
            <a:avLst/>
          </a:prstGeom>
          <a:noFill/>
        </p:spPr>
      </p:pic>
      <p:cxnSp>
        <p:nvCxnSpPr>
          <p:cNvPr id="16" name="直接连接符 15"/>
          <p:cNvCxnSpPr/>
          <p:nvPr userDrawn="1"/>
        </p:nvCxnSpPr>
        <p:spPr>
          <a:xfrm rot="5400000">
            <a:off x="143378" y="306000"/>
            <a:ext cx="61200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rot="5400000">
            <a:off x="331219" y="179206"/>
            <a:ext cx="36000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标题 1"/>
          <p:cNvSpPr>
            <a:spLocks noGrp="1"/>
          </p:cNvSpPr>
          <p:nvPr>
            <p:ph type="title"/>
          </p:nvPr>
        </p:nvSpPr>
        <p:spPr>
          <a:xfrm>
            <a:off x="467591" y="309633"/>
            <a:ext cx="8229600" cy="365507"/>
          </a:xfrm>
          <a:prstGeom prst="rect">
            <a:avLst/>
          </a:prstGeom>
        </p:spPr>
        <p:txBody>
          <a:bodyPr/>
          <a:lstStyle>
            <a:lvl1pPr>
              <a:defRPr>
                <a:solidFill>
                  <a:schemeClr val="tx1"/>
                </a:solidFill>
              </a:defRPr>
            </a:lvl1p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7" name="图片 6" descr="线条9.png"/>
          <p:cNvPicPr>
            <a:picLocks noChangeAspect="1"/>
          </p:cNvPicPr>
          <p:nvPr userDrawn="1"/>
        </p:nvPicPr>
        <p:blipFill>
          <a:blip r:embed="rId7" cstate="print"/>
          <a:srcRect r="26487"/>
          <a:stretch>
            <a:fillRect/>
          </a:stretch>
        </p:blipFill>
        <p:spPr>
          <a:xfrm>
            <a:off x="8358214" y="0"/>
            <a:ext cx="785786" cy="5143500"/>
          </a:xfrm>
          <a:prstGeom prst="rect">
            <a:avLst/>
          </a:prstGeom>
        </p:spPr>
      </p:pic>
      <p:cxnSp>
        <p:nvCxnSpPr>
          <p:cNvPr id="5" name="直接连接符 4"/>
          <p:cNvCxnSpPr/>
          <p:nvPr userDrawn="1"/>
        </p:nvCxnSpPr>
        <p:spPr>
          <a:xfrm rot="5400000">
            <a:off x="143378" y="306000"/>
            <a:ext cx="612000" cy="1588"/>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rot="5400000">
            <a:off x="331219" y="179206"/>
            <a:ext cx="360000" cy="1588"/>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1" r:id="rId4"/>
    <p:sldLayoutId id="2147483652" r:id="rId5"/>
  </p:sldLayoutIdLst>
  <p:hf sldNum="0" hdr="0" dt="0"/>
  <p:txStyles>
    <p:titleStyle>
      <a:lvl1pPr algn="l" defTabSz="914400" rtl="0" eaLnBrk="1" latinLnBrk="0" hangingPunct="1">
        <a:spcBef>
          <a:spcPct val="0"/>
        </a:spcBef>
        <a:buNone/>
        <a:defRPr sz="18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ustomXml" Target="../ink/ink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87624" y="1275606"/>
            <a:ext cx="7632848" cy="1728192"/>
          </a:xfrm>
        </p:spPr>
        <p:txBody>
          <a:bodyPr>
            <a:noAutofit/>
          </a:bodyPr>
          <a:lstStyle/>
          <a:p>
            <a:r>
              <a:rPr lang="zh-CN" altLang="en-US" sz="3200" dirty="0">
                <a:solidFill>
                  <a:schemeClr val="accent3">
                    <a:lumMod val="60000"/>
                    <a:lumOff val="40000"/>
                  </a:schemeClr>
                </a:solidFill>
              </a:rPr>
              <a:t>引路人  质监员  评估师</a:t>
            </a:r>
            <a:br>
              <a:rPr lang="en-US" altLang="zh-CN" sz="3200" dirty="0">
                <a:solidFill>
                  <a:schemeClr val="accent3">
                    <a:lumMod val="60000"/>
                    <a:lumOff val="40000"/>
                  </a:schemeClr>
                </a:solidFill>
              </a:rPr>
            </a:br>
            <a:br>
              <a:rPr lang="en-US" altLang="zh-CN" sz="3200" dirty="0">
                <a:solidFill>
                  <a:schemeClr val="accent3">
                    <a:lumMod val="60000"/>
                    <a:lumOff val="40000"/>
                  </a:schemeClr>
                </a:solidFill>
              </a:rPr>
            </a:br>
            <a:r>
              <a:rPr lang="en-US" altLang="zh-CN" sz="2400" dirty="0">
                <a:solidFill>
                  <a:schemeClr val="accent3">
                    <a:lumMod val="60000"/>
                    <a:lumOff val="40000"/>
                  </a:schemeClr>
                </a:solidFill>
              </a:rPr>
              <a:t>——</a:t>
            </a:r>
            <a:r>
              <a:rPr lang="zh-CN" altLang="en-US" sz="2400" dirty="0">
                <a:solidFill>
                  <a:schemeClr val="accent3">
                    <a:lumMod val="60000"/>
                    <a:lumOff val="40000"/>
                  </a:schemeClr>
                </a:solidFill>
              </a:rPr>
              <a:t>导师在学位论文质量管理中的三重定位</a:t>
            </a:r>
            <a:br>
              <a:rPr lang="en-US" altLang="zh-CN" sz="3200" dirty="0">
                <a:solidFill>
                  <a:schemeClr val="accent3">
                    <a:lumMod val="60000"/>
                    <a:lumOff val="40000"/>
                  </a:schemeClr>
                </a:solidFill>
              </a:rPr>
            </a:br>
            <a:br>
              <a:rPr lang="en-US" altLang="zh-CN" sz="3200" dirty="0"/>
            </a:br>
            <a:br>
              <a:rPr lang="en-US" altLang="zh-CN" sz="3200" dirty="0"/>
            </a:br>
            <a:r>
              <a:rPr lang="en-US" altLang="zh-CN" sz="3200" dirty="0"/>
              <a:t>           </a:t>
            </a:r>
            <a:r>
              <a:rPr lang="zh-CN" altLang="en-US" sz="1800" dirty="0">
                <a:latin typeface="华文楷体" pitchFamily="2" charset="-122"/>
                <a:ea typeface="华文楷体" pitchFamily="2" charset="-122"/>
              </a:rPr>
              <a:t>江苏省教育评估院  叶春生</a:t>
            </a:r>
            <a:br>
              <a:rPr lang="en-US" altLang="zh-CN" sz="1800" dirty="0">
                <a:latin typeface="华文楷体" pitchFamily="2" charset="-122"/>
                <a:ea typeface="华文楷体" pitchFamily="2" charset="-122"/>
              </a:rPr>
            </a:br>
            <a:r>
              <a:rPr lang="en-US" altLang="zh-CN" sz="1800" dirty="0">
                <a:latin typeface="华文楷体" pitchFamily="2" charset="-122"/>
                <a:ea typeface="华文楷体" pitchFamily="2" charset="-122"/>
              </a:rPr>
              <a:t>                                        2017. 12. 12</a:t>
            </a:r>
            <a:endParaRPr lang="zh-CN" altLang="en-US" sz="1800" dirty="0">
              <a:latin typeface="华文楷体" pitchFamily="2" charset="-122"/>
              <a:ea typeface="华文楷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987574"/>
            <a:ext cx="6048672" cy="507987"/>
          </a:xfrm>
        </p:spPr>
        <p:txBody>
          <a:bodyPr/>
          <a:lstStyle/>
          <a:p>
            <a:pPr algn="ctr"/>
            <a:r>
              <a:rPr lang="zh-CN" altLang="en-US" dirty="0"/>
              <a:t>南京航天航空大学</a:t>
            </a:r>
            <a:r>
              <a:rPr lang="en-US" altLang="zh-CN" dirty="0"/>
              <a:t>2016</a:t>
            </a:r>
            <a:r>
              <a:rPr lang="zh-CN" altLang="en-US" dirty="0"/>
              <a:t>年度硕士学位论文抽检结果</a:t>
            </a:r>
          </a:p>
        </p:txBody>
      </p:sp>
      <p:graphicFrame>
        <p:nvGraphicFramePr>
          <p:cNvPr id="3" name="表格 2"/>
          <p:cNvGraphicFramePr>
            <a:graphicFrameLocks noGrp="1"/>
          </p:cNvGraphicFramePr>
          <p:nvPr>
            <p:extLst>
              <p:ext uri="{D42A27DB-BD31-4B8C-83A1-F6EECF244321}">
                <p14:modId xmlns:p14="http://schemas.microsoft.com/office/powerpoint/2010/main" val="1215737735"/>
              </p:ext>
            </p:extLst>
          </p:nvPr>
        </p:nvGraphicFramePr>
        <p:xfrm>
          <a:off x="1475656" y="1779662"/>
          <a:ext cx="6264696" cy="2527665"/>
        </p:xfrm>
        <a:graphic>
          <a:graphicData uri="http://schemas.openxmlformats.org/drawingml/2006/table">
            <a:tbl>
              <a:tblPr firstRow="1" firstCol="1" bandRow="1">
                <a:tableStyleId>{5C22544A-7EE6-4342-B048-85BDC9FD1C3A}</a:tableStyleId>
              </a:tblPr>
              <a:tblGrid>
                <a:gridCol w="930881">
                  <a:extLst>
                    <a:ext uri="{9D8B030D-6E8A-4147-A177-3AD203B41FA5}">
                      <a16:colId xmlns:a16="http://schemas.microsoft.com/office/drawing/2014/main" val="20000"/>
                    </a:ext>
                  </a:extLst>
                </a:gridCol>
                <a:gridCol w="800181">
                  <a:extLst>
                    <a:ext uri="{9D8B030D-6E8A-4147-A177-3AD203B41FA5}">
                      <a16:colId xmlns:a16="http://schemas.microsoft.com/office/drawing/2014/main" val="20001"/>
                    </a:ext>
                  </a:extLst>
                </a:gridCol>
                <a:gridCol w="823549">
                  <a:extLst>
                    <a:ext uri="{9D8B030D-6E8A-4147-A177-3AD203B41FA5}">
                      <a16:colId xmlns:a16="http://schemas.microsoft.com/office/drawing/2014/main" val="20002"/>
                    </a:ext>
                  </a:extLst>
                </a:gridCol>
                <a:gridCol w="835990">
                  <a:extLst>
                    <a:ext uri="{9D8B030D-6E8A-4147-A177-3AD203B41FA5}">
                      <a16:colId xmlns:a16="http://schemas.microsoft.com/office/drawing/2014/main" val="20003"/>
                    </a:ext>
                  </a:extLst>
                </a:gridCol>
                <a:gridCol w="1052878">
                  <a:extLst>
                    <a:ext uri="{9D8B030D-6E8A-4147-A177-3AD203B41FA5}">
                      <a16:colId xmlns:a16="http://schemas.microsoft.com/office/drawing/2014/main" val="20004"/>
                    </a:ext>
                  </a:extLst>
                </a:gridCol>
                <a:gridCol w="831133">
                  <a:extLst>
                    <a:ext uri="{9D8B030D-6E8A-4147-A177-3AD203B41FA5}">
                      <a16:colId xmlns:a16="http://schemas.microsoft.com/office/drawing/2014/main" val="20005"/>
                    </a:ext>
                  </a:extLst>
                </a:gridCol>
                <a:gridCol w="990084">
                  <a:extLst>
                    <a:ext uri="{9D8B030D-6E8A-4147-A177-3AD203B41FA5}">
                      <a16:colId xmlns:a16="http://schemas.microsoft.com/office/drawing/2014/main" val="20006"/>
                    </a:ext>
                  </a:extLst>
                </a:gridCol>
              </a:tblGrid>
              <a:tr h="288032">
                <a:tc gridSpan="7">
                  <a:txBody>
                    <a:bodyPr/>
                    <a:lstStyle/>
                    <a:p>
                      <a:pPr algn="ctr">
                        <a:spcAft>
                          <a:spcPts val="0"/>
                        </a:spcAft>
                      </a:pPr>
                      <a:r>
                        <a:rPr lang="zh-CN" sz="1200" b="1" kern="0" dirty="0">
                          <a:effectLst/>
                        </a:rPr>
                        <a:t> </a:t>
                      </a:r>
                      <a:r>
                        <a:rPr lang="zh-CN" altLang="en-US" sz="1200" b="1" kern="0" dirty="0">
                          <a:effectLst/>
                        </a:rPr>
                        <a:t>学硕论文抽检评议</a:t>
                      </a:r>
                      <a:endParaRPr lang="zh-CN" sz="1200" b="1" kern="100" dirty="0">
                        <a:effectLst/>
                        <a:latin typeface="Times New Roman"/>
                        <a:ea typeface="宋体"/>
                        <a:cs typeface="Times New Roman"/>
                      </a:endParaRPr>
                    </a:p>
                  </a:txBody>
                  <a:tcPr marL="68580" marR="68580" marT="0" marB="0" anchor="ctr">
                    <a:solidFill>
                      <a:schemeClr val="accent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05707">
                <a:tc>
                  <a:txBody>
                    <a:bodyPr/>
                    <a:lstStyle/>
                    <a:p>
                      <a:pPr algn="ctr">
                        <a:spcAft>
                          <a:spcPts val="0"/>
                        </a:spcAft>
                      </a:pPr>
                      <a:r>
                        <a:rPr lang="zh-CN" altLang="en-US" sz="1200" b="1" kern="100" dirty="0">
                          <a:effectLst/>
                          <a:latin typeface="+mn-ea"/>
                          <a:ea typeface="+mn-ea"/>
                          <a:cs typeface="Times New Roman"/>
                        </a:rPr>
                        <a:t>数据项目</a:t>
                      </a:r>
                      <a:endParaRPr lang="zh-CN" sz="1200" b="1" kern="100" dirty="0">
                        <a:effectLst/>
                        <a:latin typeface="+mn-ea"/>
                        <a:ea typeface="+mn-ea"/>
                        <a:cs typeface="Times New Roman"/>
                      </a:endParaRPr>
                    </a:p>
                  </a:txBody>
                  <a:tcPr marL="68580" marR="68580" marT="0" marB="0" anchor="ctr">
                    <a:solidFill>
                      <a:srgbClr val="00B0F0"/>
                    </a:solidFill>
                  </a:tcPr>
                </a:tc>
                <a:tc>
                  <a:txBody>
                    <a:bodyPr/>
                    <a:lstStyle/>
                    <a:p>
                      <a:pPr algn="ctr">
                        <a:spcAft>
                          <a:spcPts val="0"/>
                        </a:spcAft>
                      </a:pPr>
                      <a:r>
                        <a:rPr lang="zh-CN" sz="1200" b="1" kern="0">
                          <a:effectLst/>
                          <a:latin typeface="+mn-ea"/>
                          <a:ea typeface="+mn-ea"/>
                        </a:rPr>
                        <a:t>抽检篇数</a:t>
                      </a:r>
                      <a:endParaRPr lang="zh-CN" sz="1200" b="1" kern="100">
                        <a:effectLst/>
                        <a:latin typeface="+mn-ea"/>
                        <a:ea typeface="+mn-ea"/>
                        <a:cs typeface="Times New Roman"/>
                      </a:endParaRPr>
                    </a:p>
                  </a:txBody>
                  <a:tcPr marL="68580" marR="68580" marT="0" marB="0" anchor="ctr"/>
                </a:tc>
                <a:tc>
                  <a:txBody>
                    <a:bodyPr/>
                    <a:lstStyle/>
                    <a:p>
                      <a:pPr algn="ctr">
                        <a:spcAft>
                          <a:spcPts val="0"/>
                        </a:spcAft>
                      </a:pPr>
                      <a:r>
                        <a:rPr lang="zh-CN" sz="1200" b="1" kern="0" dirty="0">
                          <a:effectLst/>
                          <a:latin typeface="+mn-ea"/>
                          <a:ea typeface="+mn-ea"/>
                        </a:rPr>
                        <a:t>抽检比例</a:t>
                      </a:r>
                      <a:endParaRPr lang="zh-CN" sz="1200" b="1" kern="100" dirty="0">
                        <a:effectLst/>
                        <a:latin typeface="+mn-ea"/>
                        <a:ea typeface="+mn-ea"/>
                        <a:cs typeface="Times New Roman"/>
                      </a:endParaRPr>
                    </a:p>
                  </a:txBody>
                  <a:tcPr marL="68580" marR="68580" marT="0" marB="0" anchor="ctr"/>
                </a:tc>
                <a:tc>
                  <a:txBody>
                    <a:bodyPr/>
                    <a:lstStyle/>
                    <a:p>
                      <a:pPr algn="ctr">
                        <a:spcAft>
                          <a:spcPts val="0"/>
                        </a:spcAft>
                      </a:pPr>
                      <a:r>
                        <a:rPr lang="zh-CN" sz="1200" b="1" kern="0" dirty="0">
                          <a:effectLst/>
                          <a:latin typeface="+mn-ea"/>
                          <a:ea typeface="+mn-ea"/>
                        </a:rPr>
                        <a:t>优秀率</a:t>
                      </a:r>
                      <a:endParaRPr lang="zh-CN" sz="1200" b="1" kern="100" dirty="0">
                        <a:effectLst/>
                        <a:latin typeface="+mn-ea"/>
                        <a:ea typeface="+mn-ea"/>
                        <a:cs typeface="Times New Roman"/>
                      </a:endParaRPr>
                    </a:p>
                  </a:txBody>
                  <a:tcPr marL="68580" marR="68580" marT="0" marB="0" anchor="ctr"/>
                </a:tc>
                <a:tc>
                  <a:txBody>
                    <a:bodyPr/>
                    <a:lstStyle/>
                    <a:p>
                      <a:pPr algn="ctr">
                        <a:spcAft>
                          <a:spcPts val="0"/>
                        </a:spcAft>
                      </a:pPr>
                      <a:r>
                        <a:rPr lang="zh-CN" sz="1200" b="1" kern="0">
                          <a:effectLst/>
                          <a:latin typeface="+mn-ea"/>
                          <a:ea typeface="+mn-ea"/>
                        </a:rPr>
                        <a:t>良好率</a:t>
                      </a:r>
                      <a:endParaRPr lang="zh-CN" sz="1200" b="1" kern="100">
                        <a:effectLst/>
                        <a:latin typeface="+mn-ea"/>
                        <a:ea typeface="+mn-ea"/>
                        <a:cs typeface="Times New Roman"/>
                      </a:endParaRPr>
                    </a:p>
                  </a:txBody>
                  <a:tcPr marL="68580" marR="68580" marT="0" marB="0" anchor="ctr"/>
                </a:tc>
                <a:tc>
                  <a:txBody>
                    <a:bodyPr/>
                    <a:lstStyle/>
                    <a:p>
                      <a:pPr algn="ctr">
                        <a:spcAft>
                          <a:spcPts val="0"/>
                        </a:spcAft>
                      </a:pPr>
                      <a:r>
                        <a:rPr lang="zh-CN" sz="1200" b="1" kern="0">
                          <a:effectLst/>
                          <a:latin typeface="+mn-ea"/>
                          <a:ea typeface="+mn-ea"/>
                        </a:rPr>
                        <a:t>合格率</a:t>
                      </a:r>
                      <a:endParaRPr lang="zh-CN" sz="1200" b="1" kern="100">
                        <a:effectLst/>
                        <a:latin typeface="+mn-ea"/>
                        <a:ea typeface="+mn-ea"/>
                        <a:cs typeface="Times New Roman"/>
                      </a:endParaRPr>
                    </a:p>
                  </a:txBody>
                  <a:tcPr marL="68580" marR="68580" marT="0" marB="0" anchor="ctr"/>
                </a:tc>
                <a:tc>
                  <a:txBody>
                    <a:bodyPr/>
                    <a:lstStyle/>
                    <a:p>
                      <a:pPr algn="ctr">
                        <a:spcAft>
                          <a:spcPts val="0"/>
                        </a:spcAft>
                      </a:pPr>
                      <a:r>
                        <a:rPr lang="zh-CN" sz="1200" b="1" kern="0" dirty="0">
                          <a:effectLst/>
                          <a:latin typeface="+mn-ea"/>
                          <a:ea typeface="+mn-ea"/>
                        </a:rPr>
                        <a:t>不合格率</a:t>
                      </a:r>
                      <a:endParaRPr lang="zh-CN" sz="1200" b="1" kern="100" dirty="0">
                        <a:effectLst/>
                        <a:latin typeface="+mn-ea"/>
                        <a:ea typeface="+mn-ea"/>
                        <a:cs typeface="Times New Roman"/>
                      </a:endParaRPr>
                    </a:p>
                  </a:txBody>
                  <a:tcPr marL="68580" marR="68580" marT="0" marB="0" anchor="ctr"/>
                </a:tc>
                <a:extLst>
                  <a:ext uri="{0D108BD9-81ED-4DB2-BD59-A6C34878D82A}">
                    <a16:rowId xmlns:a16="http://schemas.microsoft.com/office/drawing/2014/main" val="10001"/>
                  </a:ext>
                </a:extLst>
              </a:tr>
              <a:tr h="322321">
                <a:tc>
                  <a:txBody>
                    <a:bodyPr/>
                    <a:lstStyle/>
                    <a:p>
                      <a:pPr algn="ctr">
                        <a:spcAft>
                          <a:spcPts val="0"/>
                        </a:spcAft>
                      </a:pPr>
                      <a:r>
                        <a:rPr lang="zh-CN" altLang="en-US" sz="1200" b="1" kern="100" dirty="0">
                          <a:effectLst/>
                          <a:latin typeface="+mn-ea"/>
                          <a:ea typeface="+mn-ea"/>
                          <a:cs typeface="Times New Roman"/>
                        </a:rPr>
                        <a:t>南航情况</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53</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a:effectLst/>
                          <a:latin typeface="+mn-ea"/>
                          <a:ea typeface="+mn-ea"/>
                        </a:rPr>
                        <a:t>3.8%</a:t>
                      </a:r>
                      <a:endParaRPr lang="zh-CN" sz="1200" b="1" kern="10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3.14%</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76.10%</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a:effectLst/>
                          <a:latin typeface="+mn-ea"/>
                          <a:ea typeface="+mn-ea"/>
                        </a:rPr>
                        <a:t>18.87%</a:t>
                      </a:r>
                      <a:endParaRPr lang="zh-CN" sz="1200" b="1" kern="10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1.89%</a:t>
                      </a:r>
                      <a:endParaRPr lang="zh-CN" sz="1200" b="1" kern="100" dirty="0">
                        <a:effectLst/>
                        <a:latin typeface="+mn-ea"/>
                        <a:ea typeface="+mn-ea"/>
                        <a:cs typeface="Times New Roman"/>
                      </a:endParaRPr>
                    </a:p>
                  </a:txBody>
                  <a:tcPr marL="68580" marR="68580" marT="0" marB="0" anchor="ctr">
                    <a:solidFill>
                      <a:srgbClr val="FFC000"/>
                    </a:solidFill>
                  </a:tcPr>
                </a:tc>
                <a:extLst>
                  <a:ext uri="{0D108BD9-81ED-4DB2-BD59-A6C34878D82A}">
                    <a16:rowId xmlns:a16="http://schemas.microsoft.com/office/drawing/2014/main" val="10002"/>
                  </a:ext>
                </a:extLst>
              </a:tr>
              <a:tr h="322321">
                <a:tc>
                  <a:txBody>
                    <a:bodyPr/>
                    <a:lstStyle/>
                    <a:p>
                      <a:pPr algn="ctr">
                        <a:spcAft>
                          <a:spcPts val="0"/>
                        </a:spcAft>
                      </a:pPr>
                      <a:r>
                        <a:rPr lang="zh-CN" altLang="en-US" sz="1200" b="1" kern="100" dirty="0">
                          <a:effectLst/>
                          <a:latin typeface="+mn-ea"/>
                          <a:ea typeface="+mn-ea"/>
                          <a:cs typeface="Times New Roman"/>
                        </a:rPr>
                        <a:t>全省情况</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1127</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5%</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4.76%</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71.04%</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21.50%</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2.69%</a:t>
                      </a:r>
                      <a:endParaRPr lang="zh-CN" sz="1200" b="1" kern="100" dirty="0">
                        <a:effectLst/>
                        <a:latin typeface="+mn-ea"/>
                        <a:ea typeface="+mn-ea"/>
                        <a:cs typeface="Times New Roman"/>
                      </a:endParaRPr>
                    </a:p>
                  </a:txBody>
                  <a:tcPr marL="68580" marR="68580" marT="0" marB="0" anchor="ctr">
                    <a:solidFill>
                      <a:srgbClr val="92D050"/>
                    </a:solidFill>
                  </a:tcPr>
                </a:tc>
                <a:extLst>
                  <a:ext uri="{0D108BD9-81ED-4DB2-BD59-A6C34878D82A}">
                    <a16:rowId xmlns:a16="http://schemas.microsoft.com/office/drawing/2014/main" val="10003"/>
                  </a:ext>
                </a:extLst>
              </a:tr>
              <a:tr h="322321">
                <a:tc gridSpan="7">
                  <a:txBody>
                    <a:bodyPr/>
                    <a:lstStyle/>
                    <a:p>
                      <a:pPr algn="ctr">
                        <a:spcAft>
                          <a:spcPts val="0"/>
                        </a:spcAft>
                      </a:pPr>
                      <a:r>
                        <a:rPr lang="zh-CN" sz="1200" b="1" kern="0" dirty="0">
                          <a:effectLst/>
                          <a:latin typeface="+mn-ea"/>
                          <a:ea typeface="+mn-ea"/>
                        </a:rPr>
                        <a:t>专硕论文抽检评议</a:t>
                      </a:r>
                      <a:endParaRPr lang="zh-CN" sz="1200" b="1" kern="100" dirty="0">
                        <a:effectLst/>
                        <a:latin typeface="+mn-ea"/>
                        <a:ea typeface="+mn-ea"/>
                        <a:cs typeface="Times New Roman"/>
                      </a:endParaRPr>
                    </a:p>
                  </a:txBody>
                  <a:tcPr marL="68580" marR="68580" marT="0" marB="0" anchor="ctr">
                    <a:solidFill>
                      <a:schemeClr val="accent5"/>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322321">
                <a:tc>
                  <a:txBody>
                    <a:bodyPr/>
                    <a:lstStyle/>
                    <a:p>
                      <a:pPr algn="ctr">
                        <a:spcAft>
                          <a:spcPts val="0"/>
                        </a:spcAft>
                      </a:pPr>
                      <a:r>
                        <a:rPr lang="zh-CN" altLang="en-US" sz="1200" b="1" kern="100" dirty="0">
                          <a:effectLst/>
                          <a:latin typeface="+mn-ea"/>
                          <a:ea typeface="+mn-ea"/>
                          <a:cs typeface="Times New Roman"/>
                        </a:rPr>
                        <a:t>数据项目</a:t>
                      </a:r>
                      <a:endParaRPr lang="zh-CN" sz="1200" b="1" kern="100" dirty="0">
                        <a:effectLst/>
                        <a:latin typeface="+mn-ea"/>
                        <a:ea typeface="+mn-ea"/>
                        <a:cs typeface="Times New Roman"/>
                      </a:endParaRPr>
                    </a:p>
                  </a:txBody>
                  <a:tcPr marL="68580" marR="68580" marT="0" marB="0" anchor="ctr">
                    <a:solidFill>
                      <a:srgbClr val="00B0F0"/>
                    </a:solidFill>
                  </a:tcPr>
                </a:tc>
                <a:tc>
                  <a:txBody>
                    <a:bodyPr/>
                    <a:lstStyle/>
                    <a:p>
                      <a:pPr algn="ctr">
                        <a:spcAft>
                          <a:spcPts val="0"/>
                        </a:spcAft>
                      </a:pPr>
                      <a:r>
                        <a:rPr lang="zh-CN" sz="1200" b="1" kern="0">
                          <a:effectLst/>
                          <a:latin typeface="+mn-ea"/>
                          <a:ea typeface="+mn-ea"/>
                        </a:rPr>
                        <a:t>抽检篇数</a:t>
                      </a:r>
                      <a:endParaRPr lang="zh-CN" sz="1200" b="1" kern="100">
                        <a:effectLst/>
                        <a:latin typeface="+mn-ea"/>
                        <a:ea typeface="+mn-ea"/>
                        <a:cs typeface="Times New Roman"/>
                      </a:endParaRPr>
                    </a:p>
                  </a:txBody>
                  <a:tcPr marL="68580" marR="68580" marT="0" marB="0" anchor="ctr"/>
                </a:tc>
                <a:tc>
                  <a:txBody>
                    <a:bodyPr/>
                    <a:lstStyle/>
                    <a:p>
                      <a:pPr algn="ctr">
                        <a:spcAft>
                          <a:spcPts val="0"/>
                        </a:spcAft>
                      </a:pPr>
                      <a:r>
                        <a:rPr lang="zh-CN" sz="1200" b="1" kern="0" dirty="0">
                          <a:effectLst/>
                          <a:latin typeface="+mn-ea"/>
                          <a:ea typeface="+mn-ea"/>
                        </a:rPr>
                        <a:t>抽检比例</a:t>
                      </a:r>
                      <a:endParaRPr lang="zh-CN" sz="1200" b="1" kern="100" dirty="0">
                        <a:effectLst/>
                        <a:latin typeface="+mn-ea"/>
                        <a:ea typeface="+mn-ea"/>
                        <a:cs typeface="Times New Roman"/>
                      </a:endParaRPr>
                    </a:p>
                  </a:txBody>
                  <a:tcPr marL="68580" marR="68580" marT="0" marB="0" anchor="ctr"/>
                </a:tc>
                <a:tc>
                  <a:txBody>
                    <a:bodyPr/>
                    <a:lstStyle/>
                    <a:p>
                      <a:pPr algn="ctr">
                        <a:spcAft>
                          <a:spcPts val="0"/>
                        </a:spcAft>
                      </a:pPr>
                      <a:r>
                        <a:rPr lang="zh-CN" sz="1200" b="1" kern="100">
                          <a:effectLst/>
                          <a:latin typeface="+mn-ea"/>
                          <a:ea typeface="+mn-ea"/>
                        </a:rPr>
                        <a:t>优秀率</a:t>
                      </a:r>
                      <a:endParaRPr lang="zh-CN" sz="1200" b="1" kern="100">
                        <a:effectLst/>
                        <a:latin typeface="+mn-ea"/>
                        <a:ea typeface="+mn-ea"/>
                        <a:cs typeface="Times New Roman"/>
                      </a:endParaRPr>
                    </a:p>
                  </a:txBody>
                  <a:tcPr marL="68580" marR="68580" marT="0" marB="0" anchor="ctr"/>
                </a:tc>
                <a:tc>
                  <a:txBody>
                    <a:bodyPr/>
                    <a:lstStyle/>
                    <a:p>
                      <a:pPr algn="ctr">
                        <a:spcAft>
                          <a:spcPts val="0"/>
                        </a:spcAft>
                      </a:pPr>
                      <a:r>
                        <a:rPr lang="zh-CN" sz="1200" b="1" kern="100" dirty="0">
                          <a:effectLst/>
                          <a:latin typeface="+mn-ea"/>
                          <a:ea typeface="+mn-ea"/>
                        </a:rPr>
                        <a:t>良好率</a:t>
                      </a:r>
                      <a:endParaRPr lang="zh-CN" sz="1200" b="1" kern="100" dirty="0">
                        <a:effectLst/>
                        <a:latin typeface="+mn-ea"/>
                        <a:ea typeface="+mn-ea"/>
                        <a:cs typeface="Times New Roman"/>
                      </a:endParaRPr>
                    </a:p>
                  </a:txBody>
                  <a:tcPr marL="68580" marR="68580" marT="0" marB="0" anchor="ctr"/>
                </a:tc>
                <a:tc>
                  <a:txBody>
                    <a:bodyPr/>
                    <a:lstStyle/>
                    <a:p>
                      <a:pPr algn="ctr">
                        <a:spcAft>
                          <a:spcPts val="0"/>
                        </a:spcAft>
                      </a:pPr>
                      <a:r>
                        <a:rPr lang="zh-CN" sz="1200" b="1" kern="100" dirty="0">
                          <a:effectLst/>
                          <a:latin typeface="+mn-ea"/>
                          <a:ea typeface="+mn-ea"/>
                        </a:rPr>
                        <a:t>合格率</a:t>
                      </a:r>
                      <a:endParaRPr lang="zh-CN" sz="1200" b="1" kern="100" dirty="0">
                        <a:effectLst/>
                        <a:latin typeface="+mn-ea"/>
                        <a:ea typeface="+mn-ea"/>
                        <a:cs typeface="Times New Roman"/>
                      </a:endParaRPr>
                    </a:p>
                  </a:txBody>
                  <a:tcPr marL="68580" marR="68580" marT="0" marB="0" anchor="ctr"/>
                </a:tc>
                <a:tc>
                  <a:txBody>
                    <a:bodyPr/>
                    <a:lstStyle/>
                    <a:p>
                      <a:pPr algn="ctr">
                        <a:spcAft>
                          <a:spcPts val="0"/>
                        </a:spcAft>
                      </a:pPr>
                      <a:r>
                        <a:rPr lang="zh-CN" sz="1200" b="1" kern="100">
                          <a:effectLst/>
                          <a:latin typeface="+mn-ea"/>
                          <a:ea typeface="+mn-ea"/>
                        </a:rPr>
                        <a:t>不合格率</a:t>
                      </a:r>
                      <a:endParaRPr lang="zh-CN" sz="1200" b="1" kern="100">
                        <a:effectLst/>
                        <a:latin typeface="+mn-ea"/>
                        <a:ea typeface="+mn-ea"/>
                        <a:cs typeface="Times New Roman"/>
                      </a:endParaRPr>
                    </a:p>
                  </a:txBody>
                  <a:tcPr marL="68580" marR="68580" marT="0" marB="0" anchor="ctr"/>
                </a:tc>
                <a:extLst>
                  <a:ext uri="{0D108BD9-81ED-4DB2-BD59-A6C34878D82A}">
                    <a16:rowId xmlns:a16="http://schemas.microsoft.com/office/drawing/2014/main" val="10005"/>
                  </a:ext>
                </a:extLst>
              </a:tr>
              <a:tr h="322321">
                <a:tc>
                  <a:txBody>
                    <a:bodyPr/>
                    <a:lstStyle/>
                    <a:p>
                      <a:pPr algn="ctr">
                        <a:spcAft>
                          <a:spcPts val="0"/>
                        </a:spcAft>
                      </a:pPr>
                      <a:r>
                        <a:rPr lang="zh-CN" altLang="en-US" sz="1200" b="1" kern="100" dirty="0">
                          <a:effectLst/>
                          <a:latin typeface="+mn-ea"/>
                          <a:ea typeface="+mn-ea"/>
                        </a:rPr>
                        <a:t>南航情况</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21</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3.3%</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3.17%</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a:effectLst/>
                          <a:latin typeface="+mn-ea"/>
                          <a:ea typeface="+mn-ea"/>
                        </a:rPr>
                        <a:t>65.08%</a:t>
                      </a:r>
                      <a:endParaRPr lang="zh-CN" sz="1200" b="1" kern="10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31.75%</a:t>
                      </a:r>
                      <a:endParaRPr lang="zh-CN" sz="1200" b="1" kern="100" dirty="0">
                        <a:effectLst/>
                        <a:latin typeface="+mn-ea"/>
                        <a:ea typeface="+mn-ea"/>
                        <a:cs typeface="Times New Roman"/>
                      </a:endParaRPr>
                    </a:p>
                  </a:txBody>
                  <a:tcPr marL="68580" marR="68580" marT="0" marB="0" anchor="ctr">
                    <a:solidFill>
                      <a:srgbClr val="FFC000"/>
                    </a:solidFill>
                  </a:tcPr>
                </a:tc>
                <a:tc>
                  <a:txBody>
                    <a:bodyPr/>
                    <a:lstStyle/>
                    <a:p>
                      <a:pPr algn="ctr">
                        <a:spcAft>
                          <a:spcPts val="0"/>
                        </a:spcAft>
                      </a:pPr>
                      <a:r>
                        <a:rPr lang="en-US" sz="1200" b="1" kern="100" dirty="0">
                          <a:effectLst/>
                          <a:latin typeface="+mn-ea"/>
                          <a:ea typeface="+mn-ea"/>
                        </a:rPr>
                        <a:t>0</a:t>
                      </a:r>
                      <a:endParaRPr lang="zh-CN" sz="1200" b="1" kern="100" dirty="0">
                        <a:effectLst/>
                        <a:latin typeface="+mn-ea"/>
                        <a:ea typeface="+mn-ea"/>
                        <a:cs typeface="Times New Roman"/>
                      </a:endParaRPr>
                    </a:p>
                  </a:txBody>
                  <a:tcPr marL="68580" marR="68580" marT="0" marB="0" anchor="ctr">
                    <a:solidFill>
                      <a:srgbClr val="FFC000"/>
                    </a:solidFill>
                  </a:tcPr>
                </a:tc>
                <a:extLst>
                  <a:ext uri="{0D108BD9-81ED-4DB2-BD59-A6C34878D82A}">
                    <a16:rowId xmlns:a16="http://schemas.microsoft.com/office/drawing/2014/main" val="10006"/>
                  </a:ext>
                </a:extLst>
              </a:tr>
              <a:tr h="322321">
                <a:tc>
                  <a:txBody>
                    <a:bodyPr/>
                    <a:lstStyle/>
                    <a:p>
                      <a:pPr algn="ctr">
                        <a:spcAft>
                          <a:spcPts val="0"/>
                        </a:spcAft>
                      </a:pPr>
                      <a:r>
                        <a:rPr lang="zh-CN" altLang="en-US" sz="1200" b="1" kern="100" dirty="0">
                          <a:effectLst/>
                          <a:latin typeface="+mn-ea"/>
                          <a:ea typeface="+mn-ea"/>
                          <a:cs typeface="Times New Roman"/>
                        </a:rPr>
                        <a:t>全省情况</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527</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3%</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2.47%</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63.19%</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30.04%</a:t>
                      </a:r>
                      <a:endParaRPr lang="zh-CN" sz="1200" b="1" kern="100" dirty="0">
                        <a:effectLst/>
                        <a:latin typeface="+mn-ea"/>
                        <a:ea typeface="+mn-ea"/>
                        <a:cs typeface="Times New Roman"/>
                      </a:endParaRPr>
                    </a:p>
                  </a:txBody>
                  <a:tcPr marL="68580" marR="68580" marT="0" marB="0" anchor="ctr">
                    <a:solidFill>
                      <a:srgbClr val="92D050"/>
                    </a:solidFill>
                  </a:tcPr>
                </a:tc>
                <a:tc>
                  <a:txBody>
                    <a:bodyPr/>
                    <a:lstStyle/>
                    <a:p>
                      <a:pPr algn="ctr">
                        <a:spcAft>
                          <a:spcPts val="0"/>
                        </a:spcAft>
                      </a:pPr>
                      <a:r>
                        <a:rPr lang="en-US" altLang="zh-CN" sz="1200" b="1" kern="100" dirty="0">
                          <a:effectLst/>
                          <a:latin typeface="+mn-ea"/>
                          <a:ea typeface="+mn-ea"/>
                          <a:cs typeface="Times New Roman"/>
                        </a:rPr>
                        <a:t>4.30%</a:t>
                      </a:r>
                      <a:endParaRPr lang="zh-CN" sz="1200" b="1" kern="100" dirty="0">
                        <a:effectLst/>
                        <a:latin typeface="+mn-ea"/>
                        <a:ea typeface="+mn-ea"/>
                        <a:cs typeface="Times New Roman"/>
                      </a:endParaRPr>
                    </a:p>
                  </a:txBody>
                  <a:tcPr marL="68580" marR="68580" marT="0" marB="0" anchor="ctr">
                    <a:solidFill>
                      <a:srgbClr val="92D050"/>
                    </a:solidFill>
                  </a:tcPr>
                </a:tc>
                <a:extLst>
                  <a:ext uri="{0D108BD9-81ED-4DB2-BD59-A6C34878D82A}">
                    <a16:rowId xmlns:a16="http://schemas.microsoft.com/office/drawing/2014/main" val="10007"/>
                  </a:ext>
                </a:extLst>
              </a:tr>
            </a:tbl>
          </a:graphicData>
        </a:graphic>
      </p:graphicFrame>
      <mc:AlternateContent xmlns:mc="http://schemas.openxmlformats.org/markup-compatibility/2006" xmlns:p14="http://schemas.microsoft.com/office/powerpoint/2010/main">
        <mc:Choice Requires="p14">
          <p:contentPart p14:bwMode="auto" r:id="rId2">
            <p14:nvContentPartPr>
              <p14:cNvPr id="4" name="墨迹 3"/>
              <p14:cNvContentPartPr/>
              <p14:nvPr/>
            </p14:nvContentPartPr>
            <p14:xfrm>
              <a:off x="6869520" y="2217600"/>
              <a:ext cx="874800" cy="2137680"/>
            </p14:xfrm>
          </p:contentPart>
        </mc:Choice>
        <mc:Fallback xmlns="">
          <p:pic>
            <p:nvPicPr>
              <p:cNvPr id="4" name="墨迹 3"/>
              <p:cNvPicPr/>
              <p:nvPr/>
            </p:nvPicPr>
            <p:blipFill>
              <a:blip r:embed="rId3"/>
              <a:stretch>
                <a:fillRect/>
              </a:stretch>
            </p:blipFill>
            <p:spPr>
              <a:xfrm>
                <a:off x="6860160" y="2208240"/>
                <a:ext cx="893520" cy="2156400"/>
              </a:xfrm>
              <a:prstGeom prst="rect">
                <a:avLst/>
              </a:prstGeom>
            </p:spPr>
          </p:pic>
        </mc:Fallback>
      </mc:AlternateContent>
    </p:spTree>
    <p:extLst>
      <p:ext uri="{BB962C8B-B14F-4D97-AF65-F5344CB8AC3E}">
        <p14:creationId xmlns:p14="http://schemas.microsoft.com/office/powerpoint/2010/main" val="127198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250536" y="714362"/>
            <a:ext cx="3821926" cy="3786214"/>
            <a:chOff x="2417733" y="292926"/>
            <a:chExt cx="4600638" cy="4557649"/>
          </a:xfrm>
        </p:grpSpPr>
        <p:sp>
          <p:nvSpPr>
            <p:cNvPr id="3" name="Freeform 35"/>
            <p:cNvSpPr>
              <a:spLocks/>
            </p:cNvSpPr>
            <p:nvPr/>
          </p:nvSpPr>
          <p:spPr bwMode="gray">
            <a:xfrm>
              <a:off x="4436646" y="292926"/>
              <a:ext cx="2581725" cy="2581725"/>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4" name="Freeform 36"/>
            <p:cNvSpPr>
              <a:spLocks/>
            </p:cNvSpPr>
            <p:nvPr/>
          </p:nvSpPr>
          <p:spPr bwMode="gray">
            <a:xfrm rot="5400000">
              <a:off x="4426922" y="2993182"/>
              <a:ext cx="1857393" cy="1857393"/>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5" name="Freeform 37"/>
            <p:cNvSpPr>
              <a:spLocks/>
            </p:cNvSpPr>
            <p:nvPr/>
          </p:nvSpPr>
          <p:spPr bwMode="gray">
            <a:xfrm rot="10800000">
              <a:off x="2422907" y="2993182"/>
              <a:ext cx="1857393" cy="1857393"/>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6" name="Freeform 38"/>
            <p:cNvSpPr>
              <a:spLocks/>
            </p:cNvSpPr>
            <p:nvPr/>
          </p:nvSpPr>
          <p:spPr bwMode="gray">
            <a:xfrm rot="16200000">
              <a:off x="2417733" y="1021204"/>
              <a:ext cx="1857393" cy="1857393"/>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grpSp>
          <p:nvGrpSpPr>
            <p:cNvPr id="7" name="Group 13"/>
            <p:cNvGrpSpPr>
              <a:grpSpLocks/>
            </p:cNvGrpSpPr>
            <p:nvPr/>
          </p:nvGrpSpPr>
          <p:grpSpPr bwMode="auto">
            <a:xfrm>
              <a:off x="3067938" y="1185579"/>
              <a:ext cx="3051453" cy="3021051"/>
              <a:chOff x="1541" y="968"/>
              <a:chExt cx="2710" cy="2683"/>
            </a:xfrm>
          </p:grpSpPr>
          <p:sp>
            <p:nvSpPr>
              <p:cNvPr id="8" name="Freeform 35"/>
              <p:cNvSpPr>
                <a:spLocks/>
              </p:cNvSpPr>
              <p:nvPr/>
            </p:nvSpPr>
            <p:spPr bwMode="gray">
              <a:xfrm>
                <a:off x="2754" y="968"/>
                <a:ext cx="1497" cy="149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chemeClr val="accent3">
                  <a:lumMod val="75000"/>
                </a:schemeClr>
              </a:solid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9" name="Freeform 36"/>
              <p:cNvSpPr>
                <a:spLocks/>
              </p:cNvSpPr>
              <p:nvPr/>
            </p:nvSpPr>
            <p:spPr bwMode="gray">
              <a:xfrm rot="5400000">
                <a:off x="2753" y="2574"/>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FFC000"/>
              </a:solid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0" name="Freeform 37"/>
              <p:cNvSpPr>
                <a:spLocks/>
              </p:cNvSpPr>
              <p:nvPr/>
            </p:nvSpPr>
            <p:spPr bwMode="gray">
              <a:xfrm rot="10800000">
                <a:off x="1544" y="2574"/>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DEA900"/>
              </a:solid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1" name="Freeform 38"/>
              <p:cNvSpPr>
                <a:spLocks/>
              </p:cNvSpPr>
              <p:nvPr/>
            </p:nvSpPr>
            <p:spPr bwMode="gray">
              <a:xfrm rot="-5400000">
                <a:off x="1541" y="1397"/>
                <a:ext cx="1077" cy="107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chemeClr val="accent3"/>
              </a:solidFill>
              <a:ln w="19050">
                <a:solidFill>
                  <a:schemeClr val="bg1"/>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grpSp>
        <p:sp>
          <p:nvSpPr>
            <p:cNvPr id="12" name="TextBox 11"/>
            <p:cNvSpPr txBox="1"/>
            <p:nvPr/>
          </p:nvSpPr>
          <p:spPr>
            <a:xfrm>
              <a:off x="3067938" y="2136450"/>
              <a:ext cx="1277955" cy="370486"/>
            </a:xfrm>
            <a:prstGeom prst="rect">
              <a:avLst/>
            </a:prstGeom>
            <a:noFill/>
          </p:spPr>
          <p:txBody>
            <a:bodyPr wrap="square" rtlCol="0">
              <a:spAutoFit/>
            </a:bodyPr>
            <a:lstStyle/>
            <a:p>
              <a:pPr algn="ctr"/>
              <a:r>
                <a:rPr lang="zh-CN" altLang="en-US" sz="1400" b="1" dirty="0">
                  <a:solidFill>
                    <a:srgbClr val="35345E"/>
                  </a:solidFill>
                  <a:latin typeface="+mj-ea"/>
                  <a:ea typeface="+mj-ea"/>
                </a:rPr>
                <a:t>研究生</a:t>
              </a:r>
            </a:p>
          </p:txBody>
        </p:sp>
        <p:sp>
          <p:nvSpPr>
            <p:cNvPr id="26" name="TextBox 25"/>
            <p:cNvSpPr txBox="1"/>
            <p:nvPr/>
          </p:nvSpPr>
          <p:spPr>
            <a:xfrm>
              <a:off x="4643438" y="1858721"/>
              <a:ext cx="1277955" cy="444583"/>
            </a:xfrm>
            <a:prstGeom prst="rect">
              <a:avLst/>
            </a:prstGeom>
            <a:noFill/>
          </p:spPr>
          <p:txBody>
            <a:bodyPr wrap="square" rtlCol="0">
              <a:spAutoFit/>
            </a:bodyPr>
            <a:lstStyle/>
            <a:p>
              <a:pPr algn="ctr"/>
              <a:r>
                <a:rPr lang="zh-CN" altLang="en-US" b="1" dirty="0">
                  <a:solidFill>
                    <a:srgbClr val="FF0000"/>
                  </a:solidFill>
                  <a:latin typeface="+mj-ea"/>
                  <a:ea typeface="+mj-ea"/>
                </a:rPr>
                <a:t>导  师</a:t>
              </a:r>
            </a:p>
          </p:txBody>
        </p:sp>
        <p:sp>
          <p:nvSpPr>
            <p:cNvPr id="27" name="TextBox 26"/>
            <p:cNvSpPr txBox="1"/>
            <p:nvPr/>
          </p:nvSpPr>
          <p:spPr>
            <a:xfrm>
              <a:off x="3083853" y="3396513"/>
              <a:ext cx="1277955" cy="407534"/>
            </a:xfrm>
            <a:prstGeom prst="rect">
              <a:avLst/>
            </a:prstGeom>
            <a:noFill/>
          </p:spPr>
          <p:txBody>
            <a:bodyPr wrap="square" rtlCol="0">
              <a:spAutoFit/>
            </a:bodyPr>
            <a:lstStyle/>
            <a:p>
              <a:pPr algn="ctr"/>
              <a:r>
                <a:rPr lang="zh-CN" altLang="en-US" sz="1600" b="1" dirty="0">
                  <a:solidFill>
                    <a:srgbClr val="0081E2"/>
                  </a:solidFill>
                  <a:latin typeface="+mj-ea"/>
                  <a:ea typeface="+mj-ea"/>
                </a:rPr>
                <a:t>学  校</a:t>
              </a:r>
            </a:p>
          </p:txBody>
        </p:sp>
        <p:sp>
          <p:nvSpPr>
            <p:cNvPr id="28" name="TextBox 27"/>
            <p:cNvSpPr txBox="1"/>
            <p:nvPr/>
          </p:nvSpPr>
          <p:spPr>
            <a:xfrm>
              <a:off x="4419651" y="3396513"/>
              <a:ext cx="1277955" cy="370486"/>
            </a:xfrm>
            <a:prstGeom prst="rect">
              <a:avLst/>
            </a:prstGeom>
            <a:noFill/>
          </p:spPr>
          <p:txBody>
            <a:bodyPr wrap="square" rtlCol="0">
              <a:spAutoFit/>
            </a:bodyPr>
            <a:lstStyle/>
            <a:p>
              <a:pPr algn="ctr"/>
              <a:r>
                <a:rPr lang="zh-CN" altLang="en-US" sz="1400" b="1" dirty="0">
                  <a:solidFill>
                    <a:srgbClr val="00B050"/>
                  </a:solidFill>
                  <a:latin typeface="+mj-ea"/>
                  <a:ea typeface="+mj-ea"/>
                </a:rPr>
                <a:t>研究生院</a:t>
              </a:r>
            </a:p>
          </p:txBody>
        </p:sp>
      </p:grpSp>
      <p:sp>
        <p:nvSpPr>
          <p:cNvPr id="34" name="矩形 33"/>
          <p:cNvSpPr/>
          <p:nvPr/>
        </p:nvSpPr>
        <p:spPr>
          <a:xfrm>
            <a:off x="1187624" y="1991083"/>
            <a:ext cx="2955748" cy="1754326"/>
          </a:xfrm>
          <a:prstGeom prst="rect">
            <a:avLst/>
          </a:prstGeom>
        </p:spPr>
        <p:txBody>
          <a:bodyPr wrap="square">
            <a:spAutoFit/>
          </a:bodyPr>
          <a:lstStyle/>
          <a:p>
            <a:pPr algn="ctr" fontAlgn="auto">
              <a:lnSpc>
                <a:spcPct val="150000"/>
              </a:lnSpc>
              <a:spcBef>
                <a:spcPts val="0"/>
              </a:spcBef>
              <a:spcAft>
                <a:spcPts val="0"/>
              </a:spcAft>
              <a:defRPr/>
            </a:pPr>
            <a:r>
              <a:rPr lang="zh-CN" altLang="en-US" sz="2400" b="1" dirty="0">
                <a:solidFill>
                  <a:schemeClr val="bg1"/>
                </a:solidFill>
                <a:latin typeface="微软雅黑" pitchFamily="34" charset="-122"/>
                <a:ea typeface="微软雅黑" pitchFamily="34" charset="-122"/>
              </a:rPr>
              <a:t>决定研究生</a:t>
            </a:r>
            <a:endParaRPr lang="en-US" altLang="zh-CN" sz="2400" b="1" dirty="0">
              <a:solidFill>
                <a:schemeClr val="bg1"/>
              </a:solidFill>
              <a:latin typeface="微软雅黑" pitchFamily="34" charset="-122"/>
              <a:ea typeface="微软雅黑" pitchFamily="34" charset="-122"/>
            </a:endParaRPr>
          </a:p>
          <a:p>
            <a:pPr algn="ctr" fontAlgn="auto">
              <a:lnSpc>
                <a:spcPct val="150000"/>
              </a:lnSpc>
              <a:spcBef>
                <a:spcPts val="0"/>
              </a:spcBef>
              <a:spcAft>
                <a:spcPts val="0"/>
              </a:spcAft>
              <a:defRPr/>
            </a:pPr>
            <a:r>
              <a:rPr lang="zh-CN" altLang="en-US" sz="2400" b="1" dirty="0">
                <a:solidFill>
                  <a:schemeClr val="bg1"/>
                </a:solidFill>
                <a:latin typeface="微软雅黑" pitchFamily="34" charset="-122"/>
                <a:ea typeface="微软雅黑" pitchFamily="34" charset="-122"/>
              </a:rPr>
              <a:t>学位论文质量的</a:t>
            </a:r>
            <a:endParaRPr lang="en-US" altLang="zh-CN" sz="2400" b="1" dirty="0">
              <a:solidFill>
                <a:schemeClr val="bg1"/>
              </a:solidFill>
              <a:latin typeface="微软雅黑" pitchFamily="34" charset="-122"/>
              <a:ea typeface="微软雅黑" pitchFamily="34" charset="-122"/>
            </a:endParaRPr>
          </a:p>
          <a:p>
            <a:pPr algn="ctr" fontAlgn="auto">
              <a:lnSpc>
                <a:spcPct val="150000"/>
              </a:lnSpc>
              <a:spcBef>
                <a:spcPts val="0"/>
              </a:spcBef>
              <a:spcAft>
                <a:spcPts val="0"/>
              </a:spcAft>
              <a:defRPr/>
            </a:pPr>
            <a:r>
              <a:rPr lang="zh-CN" altLang="en-US" sz="2400" b="1" dirty="0">
                <a:solidFill>
                  <a:schemeClr val="bg1"/>
                </a:solidFill>
                <a:latin typeface="微软雅黑" pitchFamily="34" charset="-122"/>
                <a:ea typeface="微软雅黑" pitchFamily="34" charset="-122"/>
              </a:rPr>
              <a:t>关键在导师</a:t>
            </a:r>
            <a:endParaRPr lang="en-US" altLang="zh-CN" sz="2400" b="1" dirty="0">
              <a:solidFill>
                <a:schemeClr val="bg1"/>
              </a:solidFill>
              <a:latin typeface="微软雅黑" pitchFamily="34" charset="-122"/>
              <a:ea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3219822"/>
            <a:ext cx="8064896" cy="1440160"/>
          </a:xfrm>
        </p:spPr>
        <p:txBody>
          <a:bodyPr/>
          <a:lstStyle/>
          <a:p>
            <a:pPr algn="ctr"/>
            <a:br>
              <a:rPr lang="en-US" altLang="zh-CN" sz="2000" dirty="0"/>
            </a:br>
            <a:br>
              <a:rPr lang="en-US" altLang="zh-CN" sz="2000" dirty="0"/>
            </a:br>
            <a:br>
              <a:rPr lang="en-US" altLang="zh-CN" sz="2000" dirty="0"/>
            </a:br>
            <a:br>
              <a:rPr lang="en-US" altLang="zh-CN" sz="2000" dirty="0"/>
            </a:br>
            <a:r>
              <a:rPr lang="zh-CN" altLang="en-US" sz="2000" dirty="0"/>
              <a:t>导师在研究生学位论文质量管理中的三重定位</a:t>
            </a:r>
            <a:br>
              <a:rPr lang="en-US" altLang="zh-CN" sz="2000" dirty="0"/>
            </a:br>
            <a:br>
              <a:rPr lang="en-US" altLang="zh-CN" sz="2400" dirty="0"/>
            </a:br>
            <a:endParaRPr lang="zh-CN" altLang="en-US" sz="2400" dirty="0"/>
          </a:p>
        </p:txBody>
      </p:sp>
      <p:graphicFrame>
        <p:nvGraphicFramePr>
          <p:cNvPr id="7" name="图示 6"/>
          <p:cNvGraphicFramePr/>
          <p:nvPr>
            <p:extLst>
              <p:ext uri="{D42A27DB-BD31-4B8C-83A1-F6EECF244321}">
                <p14:modId xmlns:p14="http://schemas.microsoft.com/office/powerpoint/2010/main" val="4086957338"/>
              </p:ext>
            </p:extLst>
          </p:nvPr>
        </p:nvGraphicFramePr>
        <p:xfrm>
          <a:off x="1763688" y="987574"/>
          <a:ext cx="5976664"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7054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703364" y="2211710"/>
            <a:ext cx="3876747" cy="1860238"/>
            <a:chOff x="2428860" y="2068834"/>
            <a:chExt cx="3144982" cy="1860238"/>
          </a:xfrm>
        </p:grpSpPr>
        <p:cxnSp>
          <p:nvCxnSpPr>
            <p:cNvPr id="15" name="直接连接符 14"/>
            <p:cNvCxnSpPr/>
            <p:nvPr/>
          </p:nvCxnSpPr>
          <p:spPr>
            <a:xfrm>
              <a:off x="2643174" y="3748096"/>
              <a:ext cx="2304000" cy="1588"/>
            </a:xfrm>
            <a:prstGeom prst="line">
              <a:avLst/>
            </a:prstGeom>
            <a:ln w="28575">
              <a:solidFill>
                <a:schemeClr val="bg1"/>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643174" y="3071816"/>
              <a:ext cx="2304000" cy="1588"/>
            </a:xfrm>
            <a:prstGeom prst="line">
              <a:avLst/>
            </a:prstGeom>
            <a:ln w="28575">
              <a:solidFill>
                <a:schemeClr val="bg1"/>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43174" y="2366961"/>
              <a:ext cx="2304000" cy="1588"/>
            </a:xfrm>
            <a:prstGeom prst="line">
              <a:avLst/>
            </a:prstGeom>
            <a:ln w="28575">
              <a:solidFill>
                <a:schemeClr val="bg1"/>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428860" y="2068834"/>
              <a:ext cx="3144982" cy="1860238"/>
              <a:chOff x="2285984" y="1711644"/>
              <a:chExt cx="3144982" cy="1860238"/>
            </a:xfrm>
          </p:grpSpPr>
          <p:sp>
            <p:nvSpPr>
              <p:cNvPr id="6" name="椭圆 5"/>
              <p:cNvSpPr/>
              <p:nvPr/>
            </p:nvSpPr>
            <p:spPr>
              <a:xfrm>
                <a:off x="2346307" y="1711644"/>
                <a:ext cx="3024336" cy="424454"/>
              </a:xfrm>
              <a:prstGeom prst="ellipse">
                <a:avLst/>
              </a:prstGeom>
              <a:solidFill>
                <a:schemeClr val="accent3"/>
              </a:solidFill>
              <a:ln>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 </a:t>
                </a:r>
                <a:r>
                  <a:rPr lang="zh-CN" altLang="en-US" b="1" dirty="0"/>
                  <a:t>第一重定位</a:t>
                </a:r>
                <a:r>
                  <a:rPr lang="en-US" altLang="zh-CN" b="1" dirty="0"/>
                  <a:t>——</a:t>
                </a:r>
                <a:r>
                  <a:rPr lang="zh-CN" altLang="en-US" b="1" dirty="0"/>
                  <a:t>引路人</a:t>
                </a:r>
              </a:p>
            </p:txBody>
          </p:sp>
          <p:sp>
            <p:nvSpPr>
              <p:cNvPr id="7" name="椭圆 6"/>
              <p:cNvSpPr/>
              <p:nvPr/>
            </p:nvSpPr>
            <p:spPr>
              <a:xfrm>
                <a:off x="2285984" y="2435320"/>
                <a:ext cx="3144982" cy="428628"/>
              </a:xfrm>
              <a:prstGeom prst="ellipse">
                <a:avLst/>
              </a:prstGeom>
              <a:solidFill>
                <a:schemeClr val="accent3"/>
              </a:solidFill>
              <a:ln>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第二重定位</a:t>
                </a:r>
                <a:r>
                  <a:rPr lang="en-US" altLang="zh-CN" b="1" dirty="0"/>
                  <a:t>——</a:t>
                </a:r>
                <a:r>
                  <a:rPr lang="zh-CN" altLang="en-US" b="1" dirty="0"/>
                  <a:t>质监员</a:t>
                </a:r>
              </a:p>
            </p:txBody>
          </p:sp>
          <p:sp>
            <p:nvSpPr>
              <p:cNvPr id="8" name="椭圆 7"/>
              <p:cNvSpPr/>
              <p:nvPr/>
            </p:nvSpPr>
            <p:spPr>
              <a:xfrm>
                <a:off x="2285984" y="3143254"/>
                <a:ext cx="3072974" cy="428628"/>
              </a:xfrm>
              <a:prstGeom prst="ellipse">
                <a:avLst/>
              </a:prstGeom>
              <a:solidFill>
                <a:schemeClr val="accent3"/>
              </a:solidFill>
              <a:ln>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第三重定位</a:t>
                </a:r>
                <a:r>
                  <a:rPr lang="en-US" altLang="zh-CN" b="1" dirty="0"/>
                  <a:t>——</a:t>
                </a:r>
                <a:r>
                  <a:rPr lang="zh-CN" altLang="en-US" b="1" dirty="0"/>
                  <a:t>评估师</a:t>
                </a:r>
              </a:p>
            </p:txBody>
          </p:sp>
        </p:gr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2245261"/>
            <a:ext cx="2468496" cy="18266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prst="relaxedInset"/>
            <a:contourClr>
              <a:srgbClr val="333333"/>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07704" y="1923678"/>
            <a:ext cx="4957770" cy="491725"/>
          </a:xfrm>
        </p:spPr>
        <p:txBody>
          <a:bodyPr>
            <a:noAutofit/>
          </a:bodyPr>
          <a:lstStyle/>
          <a:p>
            <a:pPr algn="ctr"/>
            <a:r>
              <a:rPr lang="zh-CN" altLang="en-US" dirty="0">
                <a:solidFill>
                  <a:srgbClr val="FF0000"/>
                </a:solidFill>
              </a:rPr>
              <a:t>第一重定位： 引路人</a:t>
            </a:r>
            <a:endParaRPr lang="zh-CN" altLang="en-US" dirty="0"/>
          </a:p>
        </p:txBody>
      </p:sp>
    </p:spTree>
    <p:extLst>
      <p:ext uri="{BB962C8B-B14F-4D97-AF65-F5344CB8AC3E}">
        <p14:creationId xmlns:p14="http://schemas.microsoft.com/office/powerpoint/2010/main" val="866625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742429490"/>
              </p:ext>
            </p:extLst>
          </p:nvPr>
        </p:nvGraphicFramePr>
        <p:xfrm>
          <a:off x="1979712" y="1851670"/>
          <a:ext cx="5136232" cy="2448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10698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2067694"/>
            <a:ext cx="7056784" cy="1440160"/>
          </a:xfrm>
        </p:spPr>
        <p:txBody>
          <a:bodyPr/>
          <a:lstStyle/>
          <a:p>
            <a:pPr>
              <a:lnSpc>
                <a:spcPct val="150000"/>
              </a:lnSpc>
            </a:pPr>
            <a:r>
              <a:rPr lang="zh-CN" altLang="en-US" b="0" dirty="0"/>
              <a:t>　   </a:t>
            </a:r>
            <a:r>
              <a:rPr lang="zh-CN" altLang="en-US" dirty="0"/>
              <a:t>青年兴则国家兴，青年强则国家强。青年一代有理想、有本领、有担当，国家就有前途，民族就有希望。</a:t>
            </a:r>
            <a:br>
              <a:rPr lang="en-US" altLang="zh-CN" dirty="0"/>
            </a:br>
            <a:r>
              <a:rPr lang="en-US" altLang="zh-CN" dirty="0"/>
              <a:t>                             </a:t>
            </a:r>
            <a:br>
              <a:rPr lang="en-US" altLang="zh-CN" dirty="0"/>
            </a:br>
            <a:r>
              <a:rPr lang="en-US" altLang="zh-CN" dirty="0"/>
              <a:t>                            ——</a:t>
            </a:r>
            <a:r>
              <a:rPr lang="zh-CN" altLang="en-US" dirty="0"/>
              <a:t>习近平同志在党的十九大报告中的讲话</a:t>
            </a:r>
          </a:p>
        </p:txBody>
      </p:sp>
      <p:sp>
        <p:nvSpPr>
          <p:cNvPr id="3" name="矩形 2"/>
          <p:cNvSpPr/>
          <p:nvPr/>
        </p:nvSpPr>
        <p:spPr>
          <a:xfrm>
            <a:off x="1115616" y="843558"/>
            <a:ext cx="3369833" cy="400110"/>
          </a:xfrm>
          <a:prstGeom prst="rect">
            <a:avLst/>
          </a:prstGeom>
        </p:spPr>
        <p:txBody>
          <a:bodyPr wrap="none">
            <a:spAutoFit/>
          </a:bodyPr>
          <a:lstStyle/>
          <a:p>
            <a:r>
              <a:rPr lang="en-US" altLang="zh-CN" sz="2000" b="1" dirty="0">
                <a:solidFill>
                  <a:schemeClr val="bg1"/>
                </a:solidFill>
              </a:rPr>
              <a:t>1. </a:t>
            </a:r>
            <a:r>
              <a:rPr lang="zh-CN" altLang="en-US" sz="2000" b="1" dirty="0">
                <a:solidFill>
                  <a:schemeClr val="bg1"/>
                </a:solidFill>
              </a:rPr>
              <a:t>引领学生站到思想的高处</a:t>
            </a:r>
          </a:p>
        </p:txBody>
      </p:sp>
    </p:spTree>
    <p:extLst>
      <p:ext uri="{BB962C8B-B14F-4D97-AF65-F5344CB8AC3E}">
        <p14:creationId xmlns:p14="http://schemas.microsoft.com/office/powerpoint/2010/main" val="3870184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833120036"/>
              </p:ext>
            </p:extLst>
          </p:nvPr>
        </p:nvGraphicFramePr>
        <p:xfrm>
          <a:off x="1619672" y="1419622"/>
          <a:ext cx="6048672" cy="216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622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3608" y="448092"/>
            <a:ext cx="7200800" cy="1661993"/>
          </a:xfrm>
          <a:prstGeom prst="rect">
            <a:avLst/>
          </a:prstGeom>
        </p:spPr>
        <p:txBody>
          <a:bodyPr wrap="square">
            <a:spAutoFit/>
          </a:bodyPr>
          <a:lstStyle/>
          <a:p>
            <a:pPr>
              <a:lnSpc>
                <a:spcPct val="150000"/>
              </a:lnSpc>
            </a:pPr>
            <a:endParaRPr lang="en-US" altLang="zh-CN" b="1" dirty="0">
              <a:solidFill>
                <a:schemeClr val="bg1"/>
              </a:solidFill>
            </a:endParaRPr>
          </a:p>
          <a:p>
            <a:pPr>
              <a:lnSpc>
                <a:spcPct val="150000"/>
              </a:lnSpc>
            </a:pPr>
            <a:r>
              <a:rPr lang="en-US" altLang="zh-CN" b="1" dirty="0">
                <a:solidFill>
                  <a:srgbClr val="FF0000"/>
                </a:solidFill>
              </a:rPr>
              <a:t>        </a:t>
            </a:r>
            <a:r>
              <a:rPr lang="zh-CN" altLang="en-US" b="1" dirty="0">
                <a:solidFill>
                  <a:srgbClr val="FF0000"/>
                </a:solidFill>
              </a:rPr>
              <a:t>第一，用理想信念激发学习动力</a:t>
            </a:r>
            <a:endParaRPr lang="en-US" altLang="zh-CN" b="1" dirty="0">
              <a:solidFill>
                <a:srgbClr val="FF0000"/>
              </a:solidFill>
            </a:endParaRPr>
          </a:p>
          <a:p>
            <a:pPr algn="ctr">
              <a:lnSpc>
                <a:spcPct val="150000"/>
              </a:lnSpc>
            </a:pPr>
            <a:endParaRPr lang="en-US" altLang="zh-CN" sz="1600" b="1" dirty="0">
              <a:solidFill>
                <a:schemeClr val="bg1"/>
              </a:solidFill>
            </a:endParaRPr>
          </a:p>
          <a:p>
            <a:pPr algn="ctr">
              <a:lnSpc>
                <a:spcPct val="150000"/>
              </a:lnSpc>
            </a:pPr>
            <a:endParaRPr lang="en-US" altLang="zh-CN" sz="1600" b="1" dirty="0">
              <a:solidFill>
                <a:schemeClr val="bg1"/>
              </a:solidFill>
            </a:endParaRPr>
          </a:p>
        </p:txBody>
      </p:sp>
      <p:graphicFrame>
        <p:nvGraphicFramePr>
          <p:cNvPr id="2" name="图示 1"/>
          <p:cNvGraphicFramePr/>
          <p:nvPr>
            <p:extLst>
              <p:ext uri="{D42A27DB-BD31-4B8C-83A1-F6EECF244321}">
                <p14:modId xmlns:p14="http://schemas.microsoft.com/office/powerpoint/2010/main" val="1758870638"/>
              </p:ext>
            </p:extLst>
          </p:nvPr>
        </p:nvGraphicFramePr>
        <p:xfrm>
          <a:off x="1187624" y="1995686"/>
          <a:ext cx="6840760"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3769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843558"/>
            <a:ext cx="7416824" cy="3744416"/>
          </a:xfrm>
        </p:spPr>
        <p:txBody>
          <a:bodyPr/>
          <a:lstStyle/>
          <a:p>
            <a:pPr>
              <a:lnSpc>
                <a:spcPct val="150000"/>
              </a:lnSpc>
            </a:pPr>
            <a:r>
              <a:rPr lang="zh-CN" altLang="en-US" sz="1600" dirty="0">
                <a:solidFill>
                  <a:srgbClr val="FF0000"/>
                </a:solidFill>
              </a:rPr>
              <a:t>          </a:t>
            </a:r>
            <a:r>
              <a:rPr lang="zh-CN" altLang="en-US" dirty="0">
                <a:solidFill>
                  <a:srgbClr val="FF0000"/>
                </a:solidFill>
              </a:rPr>
              <a:t>第二，用拼搏精神增强学习本领</a:t>
            </a:r>
            <a:br>
              <a:rPr lang="en-US" altLang="zh-CN" dirty="0">
                <a:solidFill>
                  <a:srgbClr val="FF0000"/>
                </a:solidFill>
              </a:rPr>
            </a:br>
            <a:r>
              <a:rPr lang="en-US" altLang="zh-CN" sz="800" dirty="0">
                <a:solidFill>
                  <a:srgbClr val="FF0000"/>
                </a:solidFill>
              </a:rPr>
              <a:t>      </a:t>
            </a:r>
            <a:br>
              <a:rPr lang="en-US" altLang="zh-CN" sz="800" dirty="0">
                <a:solidFill>
                  <a:srgbClr val="FF0000"/>
                </a:solidFill>
              </a:rPr>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br>
              <a:rPr lang="en-US" altLang="zh-CN" sz="800" dirty="0"/>
            </a:br>
            <a:endParaRPr lang="zh-CN" altLang="en-US" sz="800" dirty="0"/>
          </a:p>
        </p:txBody>
      </p:sp>
      <p:graphicFrame>
        <p:nvGraphicFramePr>
          <p:cNvPr id="3" name="图示 2"/>
          <p:cNvGraphicFramePr/>
          <p:nvPr>
            <p:extLst>
              <p:ext uri="{D42A27DB-BD31-4B8C-83A1-F6EECF244321}">
                <p14:modId xmlns:p14="http://schemas.microsoft.com/office/powerpoint/2010/main" val="1872887483"/>
              </p:ext>
            </p:extLst>
          </p:nvPr>
        </p:nvGraphicFramePr>
        <p:xfrm>
          <a:off x="1763688" y="2067694"/>
          <a:ext cx="5688632" cy="230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6043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843558"/>
            <a:ext cx="6048672" cy="3262249"/>
          </a:xfrm>
        </p:spPr>
        <p:txBody>
          <a:bodyPr/>
          <a:lstStyle/>
          <a:p>
            <a:pPr>
              <a:lnSpc>
                <a:spcPct val="150000"/>
              </a:lnSpc>
            </a:pPr>
            <a:br>
              <a:rPr lang="en-US" altLang="zh-CN" sz="2400" dirty="0"/>
            </a:br>
            <a:br>
              <a:rPr lang="en-US" altLang="zh-CN" sz="2400" dirty="0"/>
            </a:br>
            <a:br>
              <a:rPr lang="en-US" altLang="zh-CN" sz="2400" dirty="0"/>
            </a:br>
            <a:br>
              <a:rPr lang="en-US" altLang="zh-CN" sz="2400" dirty="0"/>
            </a:br>
            <a:br>
              <a:rPr lang="en-US" altLang="zh-CN" sz="2400" dirty="0"/>
            </a:br>
            <a:br>
              <a:rPr lang="en-US" altLang="zh-CN" sz="2400" dirty="0"/>
            </a:br>
            <a:r>
              <a:rPr lang="zh-CN" altLang="en-US" sz="2400" dirty="0">
                <a:solidFill>
                  <a:srgbClr val="FF0000"/>
                </a:solidFill>
              </a:rPr>
              <a:t>话 题 背 景</a:t>
            </a:r>
            <a:br>
              <a:rPr lang="en-US" altLang="zh-CN" sz="2400" dirty="0">
                <a:solidFill>
                  <a:srgbClr val="FF0000"/>
                </a:solidFill>
              </a:rPr>
            </a:br>
            <a:r>
              <a:rPr lang="en-US" altLang="zh-CN" sz="2400" dirty="0"/>
              <a:t>    </a:t>
            </a:r>
            <a:br>
              <a:rPr lang="en-US" altLang="zh-CN" sz="2400" dirty="0"/>
            </a:br>
            <a:r>
              <a:rPr lang="en-US" altLang="zh-CN" sz="2400" dirty="0"/>
              <a:t>                     </a:t>
            </a:r>
            <a:r>
              <a:rPr lang="en-US" altLang="zh-CN" dirty="0"/>
              <a:t>                                </a:t>
            </a:r>
            <a:br>
              <a:rPr lang="en-US" altLang="zh-CN" dirty="0"/>
            </a:br>
            <a:r>
              <a:rPr lang="en-US" altLang="zh-CN" dirty="0"/>
              <a:t>                                 </a:t>
            </a:r>
            <a:r>
              <a:rPr lang="en-US" altLang="zh-CN" sz="2400" dirty="0"/>
              <a:t>     </a:t>
            </a:r>
            <a:r>
              <a:rPr lang="en-US" altLang="zh-CN" dirty="0"/>
              <a:t>      </a:t>
            </a:r>
            <a:br>
              <a:rPr lang="en-US" altLang="zh-CN" dirty="0"/>
            </a:br>
            <a:r>
              <a:rPr lang="en-US" altLang="zh-CN" dirty="0"/>
              <a:t>                  </a:t>
            </a:r>
            <a:br>
              <a:rPr lang="zh-CN" altLang="en-US" dirty="0"/>
            </a:br>
            <a:br>
              <a:rPr lang="en-US" altLang="zh-CN" sz="2400" dirty="0"/>
            </a:br>
            <a:br>
              <a:rPr lang="en-US" altLang="zh-CN" sz="2400" dirty="0"/>
            </a:br>
            <a:br>
              <a:rPr lang="en-US" altLang="zh-CN" sz="2400" dirty="0"/>
            </a:br>
            <a:br>
              <a:rPr lang="en-US" altLang="zh-CN" sz="2400" dirty="0"/>
            </a:br>
            <a:br>
              <a:rPr lang="en-US" altLang="zh-CN" sz="2400" dirty="0"/>
            </a:br>
            <a:br>
              <a:rPr lang="en-US" altLang="zh-CN" sz="2400" dirty="0"/>
            </a:br>
            <a:br>
              <a:rPr lang="en-US" altLang="zh-CN" sz="2400" dirty="0"/>
            </a:br>
            <a:r>
              <a:rPr lang="zh-CN" altLang="en-US" sz="2400" dirty="0"/>
              <a:t>　</a:t>
            </a:r>
          </a:p>
        </p:txBody>
      </p:sp>
      <p:sp>
        <p:nvSpPr>
          <p:cNvPr id="22" name="Rectangle 10"/>
          <p:cNvSpPr>
            <a:spLocks noChangeArrowheads="1"/>
          </p:cNvSpPr>
          <p:nvPr/>
        </p:nvSpPr>
        <p:spPr bwMode="auto">
          <a:xfrm rot="9509255">
            <a:off x="5184682" y="3010196"/>
            <a:ext cx="1155645" cy="250820"/>
          </a:xfrm>
          <a:prstGeom prst="rect">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9644"/>
              </a:solidFill>
            </a:endParaRPr>
          </a:p>
        </p:txBody>
      </p:sp>
      <p:sp>
        <p:nvSpPr>
          <p:cNvPr id="21" name="Oval 17"/>
          <p:cNvSpPr>
            <a:spLocks noChangeArrowheads="1"/>
          </p:cNvSpPr>
          <p:nvPr/>
        </p:nvSpPr>
        <p:spPr bwMode="auto">
          <a:xfrm>
            <a:off x="5796136" y="1960893"/>
            <a:ext cx="1512168" cy="1420680"/>
          </a:xfrm>
          <a:prstGeom prst="ellipse">
            <a:avLst/>
          </a:prstGeom>
          <a:ln/>
        </p:spPr>
        <p:style>
          <a:lnRef idx="0">
            <a:schemeClr val="accent6"/>
          </a:lnRef>
          <a:fillRef idx="3">
            <a:schemeClr val="accent6"/>
          </a:fillRef>
          <a:effectRef idx="3">
            <a:schemeClr val="accent6"/>
          </a:effectRef>
          <a:fontRef idx="minor">
            <a:schemeClr val="lt1"/>
          </a:fontRef>
        </p:style>
        <p:txBody>
          <a:bodyPr wrap="none" anchor="ctr"/>
          <a:lstStyle/>
          <a:p>
            <a:pPr algn="ctr"/>
            <a:r>
              <a:rPr lang="zh-CN" altLang="en-US" b="1" dirty="0"/>
              <a:t>评估院</a:t>
            </a:r>
            <a:endParaRPr lang="en-US" altLang="zh-CN" b="1" dirty="0"/>
          </a:p>
          <a:p>
            <a:pPr algn="ctr"/>
            <a:endParaRPr lang="en-US" altLang="zh-CN" sz="1200" dirty="0"/>
          </a:p>
          <a:p>
            <a:pPr algn="ctr"/>
            <a:r>
              <a:rPr lang="zh-CN" altLang="en-US" sz="1200" b="1" dirty="0"/>
              <a:t>专业机构</a:t>
            </a:r>
          </a:p>
        </p:txBody>
      </p:sp>
      <p:grpSp>
        <p:nvGrpSpPr>
          <p:cNvPr id="5" name="Group 5"/>
          <p:cNvGrpSpPr>
            <a:grpSpLocks/>
          </p:cNvGrpSpPr>
          <p:nvPr/>
        </p:nvGrpSpPr>
        <p:grpSpPr bwMode="auto">
          <a:xfrm>
            <a:off x="1834820" y="2088527"/>
            <a:ext cx="5205680" cy="2614508"/>
            <a:chOff x="-90" y="216"/>
            <a:chExt cx="2585" cy="1298"/>
          </a:xfrm>
        </p:grpSpPr>
        <p:sp>
          <p:nvSpPr>
            <p:cNvPr id="6" name="Oval 6"/>
            <p:cNvSpPr>
              <a:spLocks noChangeArrowheads="1"/>
            </p:cNvSpPr>
            <p:nvPr/>
          </p:nvSpPr>
          <p:spPr bwMode="auto">
            <a:xfrm flipV="1">
              <a:off x="0" y="839"/>
              <a:ext cx="930" cy="212"/>
            </a:xfrm>
            <a:prstGeom prst="ellipse">
              <a:avLst/>
            </a:prstGeom>
            <a:gradFill rotWithShape="1">
              <a:gsLst>
                <a:gs pos="0">
                  <a:schemeClr val="tx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Oval 7"/>
            <p:cNvSpPr>
              <a:spLocks noChangeArrowheads="1"/>
            </p:cNvSpPr>
            <p:nvPr/>
          </p:nvSpPr>
          <p:spPr bwMode="auto">
            <a:xfrm flipV="1">
              <a:off x="1075" y="486"/>
              <a:ext cx="1001" cy="170"/>
            </a:xfrm>
            <a:prstGeom prst="ellipse">
              <a:avLst/>
            </a:prstGeom>
            <a:gradFill rotWithShape="1">
              <a:gsLst>
                <a:gs pos="0">
                  <a:schemeClr val="tx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Oval 8"/>
            <p:cNvSpPr>
              <a:spLocks noChangeArrowheads="1"/>
            </p:cNvSpPr>
            <p:nvPr/>
          </p:nvSpPr>
          <p:spPr bwMode="auto">
            <a:xfrm flipV="1">
              <a:off x="1195" y="1293"/>
              <a:ext cx="1300" cy="221"/>
            </a:xfrm>
            <a:prstGeom prst="ellipse">
              <a:avLst/>
            </a:prstGeom>
            <a:gradFill rotWithShape="1">
              <a:gsLst>
                <a:gs pos="0">
                  <a:schemeClr val="tx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Rectangle 10"/>
            <p:cNvSpPr>
              <a:spLocks noChangeArrowheads="1"/>
            </p:cNvSpPr>
            <p:nvPr/>
          </p:nvSpPr>
          <p:spPr bwMode="auto">
            <a:xfrm rot="11577474">
              <a:off x="379" y="679"/>
              <a:ext cx="654" cy="107"/>
            </a:xfrm>
            <a:prstGeom prst="rect">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9644"/>
                </a:solidFill>
              </a:endParaRPr>
            </a:p>
          </p:txBody>
        </p:sp>
        <p:sp>
          <p:nvSpPr>
            <p:cNvPr id="11" name="Oval 15"/>
            <p:cNvSpPr>
              <a:spLocks noChangeArrowheads="1"/>
            </p:cNvSpPr>
            <p:nvPr/>
          </p:nvSpPr>
          <p:spPr bwMode="auto">
            <a:xfrm>
              <a:off x="-90" y="216"/>
              <a:ext cx="709" cy="708"/>
            </a:xfrm>
            <a:prstGeom prst="ellipse">
              <a:avLst/>
            </a:prstGeom>
            <a:ln/>
          </p:spPr>
          <p:style>
            <a:lnRef idx="0">
              <a:schemeClr val="accent3"/>
            </a:lnRef>
            <a:fillRef idx="3">
              <a:schemeClr val="accent3"/>
            </a:fillRef>
            <a:effectRef idx="3">
              <a:schemeClr val="accent3"/>
            </a:effectRef>
            <a:fontRef idx="minor">
              <a:schemeClr val="lt1"/>
            </a:fontRef>
          </p:style>
          <p:txBody>
            <a:bodyPr wrap="none" anchor="ctr"/>
            <a:lstStyle/>
            <a:p>
              <a:pPr algn="ctr"/>
              <a:r>
                <a:rPr lang="zh-CN" altLang="en-US" b="1" dirty="0"/>
                <a:t>导    师</a:t>
              </a:r>
              <a:endParaRPr lang="en-US" altLang="zh-CN" b="1" dirty="0"/>
            </a:p>
            <a:p>
              <a:pPr algn="ctr"/>
              <a:endParaRPr lang="en-US" altLang="zh-CN" sz="1200" b="1" dirty="0"/>
            </a:p>
            <a:p>
              <a:pPr algn="ctr"/>
              <a:r>
                <a:rPr lang="zh-CN" altLang="en-US" sz="1200" b="1" dirty="0"/>
                <a:t>直接指导</a:t>
              </a:r>
            </a:p>
          </p:txBody>
        </p:sp>
      </p:grpSp>
      <p:sp>
        <p:nvSpPr>
          <p:cNvPr id="23" name="Oval 19"/>
          <p:cNvSpPr>
            <a:spLocks noChangeArrowheads="1"/>
          </p:cNvSpPr>
          <p:nvPr/>
        </p:nvSpPr>
        <p:spPr bwMode="auto">
          <a:xfrm>
            <a:off x="3684470" y="2531664"/>
            <a:ext cx="1699650" cy="1623492"/>
          </a:xfrm>
          <a:prstGeom prst="ellipse">
            <a:avLst/>
          </a:prstGeom>
          <a:ln/>
        </p:spPr>
        <p:style>
          <a:lnRef idx="0">
            <a:schemeClr val="accent4"/>
          </a:lnRef>
          <a:fillRef idx="3">
            <a:schemeClr val="accent4"/>
          </a:fillRef>
          <a:effectRef idx="3">
            <a:schemeClr val="accent4"/>
          </a:effectRef>
          <a:fontRef idx="minor">
            <a:schemeClr val="lt1"/>
          </a:fontRef>
        </p:style>
        <p:txBody>
          <a:bodyPr wrap="none" anchor="ctr"/>
          <a:lstStyle/>
          <a:p>
            <a:pPr algn="ctr"/>
            <a:r>
              <a:rPr lang="zh-CN" altLang="en-US" b="1" dirty="0">
                <a:solidFill>
                  <a:srgbClr val="FF0000"/>
                </a:solidFill>
              </a:rPr>
              <a:t>学位论文</a:t>
            </a:r>
            <a:endParaRPr lang="en-US" altLang="zh-CN" b="1" dirty="0">
              <a:solidFill>
                <a:srgbClr val="FF0000"/>
              </a:solidFill>
            </a:endParaRPr>
          </a:p>
          <a:p>
            <a:pPr algn="ctr"/>
            <a:endParaRPr lang="en-US" altLang="zh-CN" b="1" dirty="0">
              <a:solidFill>
                <a:srgbClr val="FF0000"/>
              </a:solidFill>
            </a:endParaRPr>
          </a:p>
          <a:p>
            <a:pPr algn="ctr"/>
            <a:r>
              <a:rPr lang="zh-CN" altLang="en-US" sz="1200" b="1" dirty="0">
                <a:solidFill>
                  <a:schemeClr val="bg1"/>
                </a:solidFill>
              </a:rPr>
              <a:t>研究生</a:t>
            </a:r>
          </a:p>
        </p:txBody>
      </p:sp>
    </p:spTree>
    <p:extLst>
      <p:ext uri="{BB962C8B-B14F-4D97-AF65-F5344CB8AC3E}">
        <p14:creationId xmlns:p14="http://schemas.microsoft.com/office/powerpoint/2010/main" val="37634666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627534"/>
            <a:ext cx="6984776" cy="4032448"/>
          </a:xfrm>
        </p:spPr>
        <p:txBody>
          <a:bodyPr/>
          <a:lstStyle/>
          <a:p>
            <a:pPr>
              <a:lnSpc>
                <a:spcPct val="150000"/>
              </a:lnSpc>
            </a:pPr>
            <a:r>
              <a:rPr lang="zh-CN" altLang="en-US" dirty="0"/>
              <a:t>      </a:t>
            </a:r>
            <a:br>
              <a:rPr lang="en-US" altLang="zh-CN" dirty="0"/>
            </a:br>
            <a:br>
              <a:rPr lang="en-US" altLang="zh-CN" dirty="0"/>
            </a:br>
            <a:r>
              <a:rPr lang="en-US" altLang="zh-CN" dirty="0"/>
              <a:t>     </a:t>
            </a:r>
            <a:r>
              <a:rPr lang="zh-CN" altLang="en-US" dirty="0">
                <a:solidFill>
                  <a:srgbClr val="FF0000"/>
                </a:solidFill>
              </a:rPr>
              <a:t>第三，用道德规范指导学术行为</a:t>
            </a:r>
            <a:br>
              <a:rPr lang="en-US" altLang="zh-CN" dirty="0">
                <a:solidFill>
                  <a:srgbClr val="FF0000"/>
                </a:solidFill>
              </a:rPr>
            </a:br>
            <a:br>
              <a:rPr lang="en-US" altLang="zh-CN" dirty="0">
                <a:solidFill>
                  <a:srgbClr val="FF0000"/>
                </a:solidFill>
              </a:rPr>
            </a:br>
            <a:br>
              <a:rPr lang="en-US" altLang="zh-CN" sz="1600" dirty="0"/>
            </a:br>
            <a:r>
              <a:rPr lang="en-US" altLang="zh-CN" sz="1600" dirty="0"/>
              <a:t>      </a:t>
            </a:r>
            <a:br>
              <a:rPr lang="en-US" altLang="zh-CN" sz="1600" dirty="0"/>
            </a:br>
            <a:br>
              <a:rPr lang="en-US" altLang="zh-CN" sz="1600" dirty="0"/>
            </a:br>
            <a:br>
              <a:rPr lang="en-US" altLang="zh-CN" sz="1600" dirty="0"/>
            </a:br>
            <a:br>
              <a:rPr lang="en-US" altLang="zh-CN" sz="1600" dirty="0"/>
            </a:br>
            <a:br>
              <a:rPr lang="en-US" altLang="zh-CN" sz="1600" dirty="0"/>
            </a:br>
            <a:br>
              <a:rPr lang="en-US" altLang="zh-CN" sz="1600" dirty="0"/>
            </a:br>
            <a:br>
              <a:rPr lang="en-US" altLang="zh-CN" sz="1600" dirty="0"/>
            </a:br>
            <a:br>
              <a:rPr lang="en-US" altLang="zh-CN" sz="1600" dirty="0"/>
            </a:br>
            <a:r>
              <a:rPr lang="zh-CN" altLang="en-US" sz="800" dirty="0"/>
              <a:t>。</a:t>
            </a:r>
          </a:p>
        </p:txBody>
      </p:sp>
      <p:graphicFrame>
        <p:nvGraphicFramePr>
          <p:cNvPr id="5" name="图示 4"/>
          <p:cNvGraphicFramePr/>
          <p:nvPr>
            <p:extLst>
              <p:ext uri="{D42A27DB-BD31-4B8C-83A1-F6EECF244321}">
                <p14:modId xmlns:p14="http://schemas.microsoft.com/office/powerpoint/2010/main" val="2596534058"/>
              </p:ext>
            </p:extLst>
          </p:nvPr>
        </p:nvGraphicFramePr>
        <p:xfrm>
          <a:off x="1331640" y="1923678"/>
          <a:ext cx="6696744"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579122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1059582"/>
            <a:ext cx="7416824" cy="3672408"/>
          </a:xfrm>
        </p:spPr>
        <p:txBody>
          <a:bodyPr/>
          <a:lstStyle/>
          <a:p>
            <a:r>
              <a:rPr lang="en-US" altLang="zh-CN" b="0" dirty="0"/>
              <a:t>      </a:t>
            </a:r>
            <a:br>
              <a:rPr lang="en-US" altLang="zh-CN" b="0" dirty="0"/>
            </a:br>
            <a:br>
              <a:rPr lang="en-US" altLang="zh-CN" b="0" dirty="0"/>
            </a:br>
            <a:r>
              <a:rPr lang="en-US" altLang="zh-CN" sz="1600" dirty="0"/>
              <a:t>【</a:t>
            </a:r>
            <a:r>
              <a:rPr lang="zh-CN" altLang="en-US" sz="1600" dirty="0"/>
              <a:t>新闻报道</a:t>
            </a:r>
            <a:r>
              <a:rPr lang="en-US" altLang="zh-CN" sz="1600" dirty="0"/>
              <a:t>】</a:t>
            </a:r>
            <a:br>
              <a:rPr lang="en-US" altLang="zh-CN" b="0" dirty="0"/>
            </a:br>
            <a:r>
              <a:rPr lang="en-US" altLang="zh-CN" sz="1400" b="0" dirty="0">
                <a:latin typeface="华文楷体" pitchFamily="2" charset="-122"/>
                <a:ea typeface="华文楷体" pitchFamily="2" charset="-122"/>
              </a:rPr>
              <a:t>         </a:t>
            </a:r>
            <a:br>
              <a:rPr lang="en-US" altLang="zh-CN" sz="1400" b="0" dirty="0">
                <a:latin typeface="华文楷体" pitchFamily="2" charset="-122"/>
                <a:ea typeface="华文楷体" pitchFamily="2" charset="-122"/>
              </a:rPr>
            </a:br>
            <a:r>
              <a:rPr lang="en-US" altLang="zh-CN" sz="1400" b="0" dirty="0">
                <a:latin typeface="华文楷体" pitchFamily="2" charset="-122"/>
                <a:ea typeface="华文楷体" pitchFamily="2" charset="-122"/>
              </a:rPr>
              <a:t>         </a:t>
            </a:r>
            <a:r>
              <a:rPr lang="en-US" altLang="zh-CN" sz="1400" dirty="0">
                <a:latin typeface="华文楷体" pitchFamily="2" charset="-122"/>
                <a:ea typeface="华文楷体" pitchFamily="2" charset="-122"/>
              </a:rPr>
              <a:t>2017</a:t>
            </a:r>
            <a:r>
              <a:rPr lang="zh-CN" altLang="en-US" sz="1400" dirty="0">
                <a:latin typeface="华文楷体" pitchFamily="2" charset="-122"/>
                <a:ea typeface="华文楷体" pitchFamily="2" charset="-122"/>
              </a:rPr>
              <a:t>年</a:t>
            </a:r>
            <a:r>
              <a:rPr lang="en-US" altLang="zh-CN" sz="1400" dirty="0">
                <a:latin typeface="华文楷体" pitchFamily="2" charset="-122"/>
                <a:ea typeface="华文楷体" pitchFamily="2" charset="-122"/>
              </a:rPr>
              <a:t>3</a:t>
            </a:r>
            <a:r>
              <a:rPr lang="zh-CN" altLang="en-US" sz="1400" dirty="0">
                <a:latin typeface="华文楷体" pitchFamily="2" charset="-122"/>
                <a:ea typeface="华文楷体" pitchFamily="2" charset="-122"/>
              </a:rPr>
              <a:t>月</a:t>
            </a:r>
            <a:r>
              <a:rPr lang="en-US" altLang="zh-CN" sz="1400" dirty="0">
                <a:latin typeface="华文楷体" pitchFamily="2" charset="-122"/>
                <a:ea typeface="华文楷体" pitchFamily="2" charset="-122"/>
              </a:rPr>
              <a:t>3</a:t>
            </a:r>
            <a:r>
              <a:rPr lang="zh-CN" altLang="en-US" sz="1400" dirty="0">
                <a:latin typeface="华文楷体" pitchFamily="2" charset="-122"/>
                <a:ea typeface="华文楷体" pitchFamily="2" charset="-122"/>
              </a:rPr>
              <a:t>日，国家自然科学基金</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委员会数理科学部组织了力学、岩土、生</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物、农业等领域的专家对重庆交通大学易</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志坚团队“沙漠土壤化生态恢复技术”进</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行了考察。考察组认为防沙治沙是国家的</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重大需求，沙漠土壤化对改善生态环境以</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及经济社会发展具有重要意义，沙漠土壤</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化研究涉及力学、土壤学、生态学、材料</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科学、农学等多个学科的交叉，对其深入</a:t>
            </a:r>
            <a:br>
              <a:rPr lang="en-US" altLang="zh-CN" sz="1400" dirty="0">
                <a:latin typeface="华文楷体" pitchFamily="2" charset="-122"/>
                <a:ea typeface="华文楷体" pitchFamily="2" charset="-122"/>
              </a:rPr>
            </a:br>
            <a:r>
              <a:rPr lang="zh-CN" altLang="en-US" sz="1400" dirty="0">
                <a:latin typeface="华文楷体" pitchFamily="2" charset="-122"/>
                <a:ea typeface="华文楷体" pitchFamily="2" charset="-122"/>
              </a:rPr>
              <a:t>研究具有重要的科学意义。考察组充分肯定了易志坚团队现有研究成果，期望创新群体要进一步将已有的科学研究系统化，探索其可持续性，加强与相关学科的交叉融合，充实项目的科学内涵。</a:t>
            </a:r>
            <a:br>
              <a:rPr lang="en-US" altLang="zh-CN" sz="1400" b="0" dirty="0">
                <a:latin typeface="华文楷体" pitchFamily="2" charset="-122"/>
                <a:ea typeface="华文楷体" pitchFamily="2" charset="-122"/>
              </a:rPr>
            </a:br>
            <a:endParaRPr lang="zh-CN" altLang="en-US" sz="1400" dirty="0">
              <a:latin typeface="华文楷体" pitchFamily="2" charset="-122"/>
              <a:ea typeface="华文楷体" pitchFamily="2"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995686"/>
            <a:ext cx="3663767"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971600" y="627534"/>
            <a:ext cx="4572000" cy="707886"/>
          </a:xfrm>
          <a:prstGeom prst="rect">
            <a:avLst/>
          </a:prstGeom>
        </p:spPr>
        <p:txBody>
          <a:bodyPr>
            <a:spAutoFit/>
          </a:bodyPr>
          <a:lstStyle/>
          <a:p>
            <a:r>
              <a:rPr lang="en-US" altLang="zh-CN" sz="2000" b="1" dirty="0">
                <a:solidFill>
                  <a:schemeClr val="bg1"/>
                </a:solidFill>
              </a:rPr>
              <a:t>2. </a:t>
            </a:r>
            <a:r>
              <a:rPr lang="zh-CN" altLang="en-US" sz="2000" b="1" dirty="0">
                <a:solidFill>
                  <a:schemeClr val="bg1"/>
                </a:solidFill>
              </a:rPr>
              <a:t>引领学生开拓思维的广度</a:t>
            </a:r>
            <a:br>
              <a:rPr lang="zh-CN" altLang="en-US" sz="2000" b="1" dirty="0">
                <a:solidFill>
                  <a:schemeClr val="bg1"/>
                </a:solidFill>
              </a:rPr>
            </a:br>
            <a:endParaRPr lang="zh-CN" altLang="en-US" sz="2000" b="1" dirty="0">
              <a:solidFill>
                <a:schemeClr val="bg1"/>
              </a:solidFill>
            </a:endParaRPr>
          </a:p>
        </p:txBody>
      </p:sp>
      <mc:AlternateContent xmlns:mc="http://schemas.openxmlformats.org/markup-compatibility/2006" xmlns:p14="http://schemas.microsoft.com/office/powerpoint/2010/main">
        <mc:Choice Requires="p14">
          <p:contentPart p14:bwMode="auto" r:id="rId3">
            <p14:nvContentPartPr>
              <p14:cNvPr id="4" name="墨迹 3"/>
              <p14:cNvContentPartPr/>
              <p14:nvPr/>
            </p14:nvContentPartPr>
            <p14:xfrm>
              <a:off x="965880" y="2543040"/>
              <a:ext cx="3892320" cy="1932120"/>
            </p14:xfrm>
          </p:contentPart>
        </mc:Choice>
        <mc:Fallback xmlns="">
          <p:pic>
            <p:nvPicPr>
              <p:cNvPr id="4" name="墨迹 3"/>
              <p:cNvPicPr/>
              <p:nvPr/>
            </p:nvPicPr>
            <p:blipFill>
              <a:blip r:embed="rId4"/>
              <a:stretch>
                <a:fillRect/>
              </a:stretch>
            </p:blipFill>
            <p:spPr>
              <a:xfrm>
                <a:off x="956520" y="2533680"/>
                <a:ext cx="3911040" cy="1950840"/>
              </a:xfrm>
              <a:prstGeom prst="rect">
                <a:avLst/>
              </a:prstGeom>
            </p:spPr>
          </p:pic>
        </mc:Fallback>
      </mc:AlternateContent>
    </p:spTree>
    <p:extLst>
      <p:ext uri="{BB962C8B-B14F-4D97-AF65-F5344CB8AC3E}">
        <p14:creationId xmlns:p14="http://schemas.microsoft.com/office/powerpoint/2010/main" val="2865605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325436356"/>
              </p:ext>
            </p:extLst>
          </p:nvPr>
        </p:nvGraphicFramePr>
        <p:xfrm>
          <a:off x="1619672" y="1275606"/>
          <a:ext cx="6192688"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9426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35540364"/>
              </p:ext>
            </p:extLst>
          </p:nvPr>
        </p:nvGraphicFramePr>
        <p:xfrm>
          <a:off x="2411760" y="1707654"/>
          <a:ext cx="4680520" cy="2664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矩形 1"/>
          <p:cNvSpPr/>
          <p:nvPr/>
        </p:nvSpPr>
        <p:spPr>
          <a:xfrm>
            <a:off x="971600" y="555526"/>
            <a:ext cx="4572000" cy="677108"/>
          </a:xfrm>
          <a:prstGeom prst="rect">
            <a:avLst/>
          </a:prstGeom>
        </p:spPr>
        <p:txBody>
          <a:bodyPr>
            <a:spAutoFit/>
          </a:bodyPr>
          <a:lstStyle/>
          <a:p>
            <a:r>
              <a:rPr lang="en-US" altLang="zh-CN" sz="2000" b="1" dirty="0">
                <a:solidFill>
                  <a:schemeClr val="bg1"/>
                </a:solidFill>
              </a:rPr>
              <a:t>3. </a:t>
            </a:r>
            <a:r>
              <a:rPr lang="zh-CN" altLang="en-US" sz="2000" b="1" dirty="0">
                <a:solidFill>
                  <a:schemeClr val="bg1"/>
                </a:solidFill>
              </a:rPr>
              <a:t>引领学生提升思路的高清</a:t>
            </a:r>
            <a:br>
              <a:rPr lang="zh-CN" altLang="en-US" dirty="0"/>
            </a:br>
            <a:endParaRPr lang="zh-CN" altLang="en-US" dirty="0"/>
          </a:p>
        </p:txBody>
      </p:sp>
    </p:spTree>
    <p:extLst>
      <p:ext uri="{BB962C8B-B14F-4D97-AF65-F5344CB8AC3E}">
        <p14:creationId xmlns:p14="http://schemas.microsoft.com/office/powerpoint/2010/main" val="3030911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23728" y="1948503"/>
            <a:ext cx="4392488" cy="491725"/>
          </a:xfrm>
        </p:spPr>
        <p:txBody>
          <a:bodyPr>
            <a:noAutofit/>
          </a:bodyPr>
          <a:lstStyle/>
          <a:p>
            <a:pPr algn="ctr"/>
            <a:r>
              <a:rPr lang="zh-CN" altLang="en-US" dirty="0">
                <a:solidFill>
                  <a:srgbClr val="FF0000"/>
                </a:solidFill>
              </a:rPr>
              <a:t>第二重定位： 质监员</a:t>
            </a:r>
          </a:p>
        </p:txBody>
      </p:sp>
      <p:sp>
        <p:nvSpPr>
          <p:cNvPr id="5" name="矩形 4"/>
          <p:cNvSpPr/>
          <p:nvPr/>
        </p:nvSpPr>
        <p:spPr>
          <a:xfrm>
            <a:off x="1475656" y="1279089"/>
            <a:ext cx="6264696" cy="1338828"/>
          </a:xfrm>
          <a:prstGeom prst="rect">
            <a:avLst/>
          </a:prstGeom>
        </p:spPr>
        <p:txBody>
          <a:bodyPr wrap="square">
            <a:spAutoFit/>
          </a:bodyPr>
          <a:lstStyle/>
          <a:p>
            <a:pPr>
              <a:lnSpc>
                <a:spcPct val="150000"/>
              </a:lnSpc>
            </a:pPr>
            <a:endParaRPr lang="en-US" altLang="zh-CN" b="1" dirty="0">
              <a:solidFill>
                <a:schemeClr val="bg1"/>
              </a:solidFill>
            </a:endParaRPr>
          </a:p>
          <a:p>
            <a:pPr>
              <a:lnSpc>
                <a:spcPct val="150000"/>
              </a:lnSpc>
            </a:pPr>
            <a:endParaRPr lang="en-US" altLang="zh-CN" b="1" dirty="0">
              <a:solidFill>
                <a:schemeClr val="bg1"/>
              </a:solidFill>
            </a:endParaRPr>
          </a:p>
          <a:p>
            <a:pPr>
              <a:lnSpc>
                <a:spcPct val="150000"/>
              </a:lnSpc>
            </a:pPr>
            <a:r>
              <a:rPr lang="en-US" altLang="zh-CN" b="1" dirty="0">
                <a:solidFill>
                  <a:schemeClr val="bg1"/>
                </a:solidFill>
              </a:rPr>
              <a:t>      </a:t>
            </a:r>
            <a:endParaRPr lang="zh-CN" altLang="en-US" b="1" dirty="0">
              <a:solidFill>
                <a:srgbClr val="00B050"/>
              </a:solidFill>
            </a:endParaRPr>
          </a:p>
        </p:txBody>
      </p:sp>
    </p:spTree>
    <p:extLst>
      <p:ext uri="{BB962C8B-B14F-4D97-AF65-F5344CB8AC3E}">
        <p14:creationId xmlns:p14="http://schemas.microsoft.com/office/powerpoint/2010/main" val="2095276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48064" y="1563638"/>
            <a:ext cx="2664296" cy="2169825"/>
          </a:xfrm>
          <a:prstGeom prst="rect">
            <a:avLst/>
          </a:prstGeom>
        </p:spPr>
        <p:txBody>
          <a:bodyPr wrap="square">
            <a:spAutoFit/>
          </a:bodyPr>
          <a:lstStyle/>
          <a:p>
            <a:pPr marL="285750" indent="-285750">
              <a:lnSpc>
                <a:spcPct val="150000"/>
              </a:lnSpc>
              <a:buFont typeface="Wingdings" pitchFamily="2" charset="2"/>
              <a:buChar char="u"/>
            </a:pPr>
            <a:r>
              <a:rPr lang="zh-CN" altLang="en-US" b="1" dirty="0">
                <a:solidFill>
                  <a:schemeClr val="bg1"/>
                </a:solidFill>
              </a:rPr>
              <a:t>导师在学位论文质量管理中处于主导地位</a:t>
            </a:r>
            <a:endParaRPr lang="en-US" altLang="zh-CN" b="1" dirty="0">
              <a:solidFill>
                <a:schemeClr val="bg1"/>
              </a:solidFill>
            </a:endParaRPr>
          </a:p>
          <a:p>
            <a:pPr marL="285750" indent="-285750">
              <a:lnSpc>
                <a:spcPct val="150000"/>
              </a:lnSpc>
              <a:buFont typeface="Wingdings" pitchFamily="2" charset="2"/>
              <a:buChar char="u"/>
            </a:pPr>
            <a:r>
              <a:rPr lang="zh-CN" altLang="en-US" b="1" dirty="0">
                <a:solidFill>
                  <a:schemeClr val="bg1"/>
                </a:solidFill>
              </a:rPr>
              <a:t>发挥着标准引领、专业指导、过程控制和质量检验的重要作用</a:t>
            </a:r>
          </a:p>
        </p:txBody>
      </p:sp>
      <p:graphicFrame>
        <p:nvGraphicFramePr>
          <p:cNvPr id="4" name="图示 3"/>
          <p:cNvGraphicFramePr/>
          <p:nvPr>
            <p:extLst>
              <p:ext uri="{D42A27DB-BD31-4B8C-83A1-F6EECF244321}">
                <p14:modId xmlns:p14="http://schemas.microsoft.com/office/powerpoint/2010/main" val="3811624890"/>
              </p:ext>
            </p:extLst>
          </p:nvPr>
        </p:nvGraphicFramePr>
        <p:xfrm>
          <a:off x="1619672" y="1419622"/>
          <a:ext cx="2687960" cy="259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3676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59864" y="555526"/>
            <a:ext cx="3164064" cy="461665"/>
          </a:xfrm>
          <a:prstGeom prst="rect">
            <a:avLst/>
          </a:prstGeom>
        </p:spPr>
        <p:txBody>
          <a:bodyPr wrap="square">
            <a:spAutoFit/>
          </a:bodyPr>
          <a:lstStyle/>
          <a:p>
            <a:r>
              <a:rPr lang="zh-CN" altLang="en-US" sz="2400" b="1" dirty="0">
                <a:solidFill>
                  <a:schemeClr val="bg1"/>
                </a:solidFill>
              </a:rPr>
              <a:t>   </a:t>
            </a:r>
            <a:endParaRPr lang="en-US" altLang="zh-CN" sz="2400" b="1" dirty="0">
              <a:solidFill>
                <a:schemeClr val="bg1"/>
              </a:solidFill>
            </a:endParaRPr>
          </a:p>
        </p:txBody>
      </p:sp>
      <p:sp>
        <p:nvSpPr>
          <p:cNvPr id="2" name="矩形 1"/>
          <p:cNvSpPr/>
          <p:nvPr/>
        </p:nvSpPr>
        <p:spPr>
          <a:xfrm>
            <a:off x="1475656" y="1995686"/>
            <a:ext cx="2880320" cy="830997"/>
          </a:xfrm>
          <a:prstGeom prst="rect">
            <a:avLst/>
          </a:prstGeom>
        </p:spPr>
        <p:txBody>
          <a:bodyPr wrap="square">
            <a:spAutoFit/>
          </a:bodyPr>
          <a:lstStyle/>
          <a:p>
            <a:pPr lvl="0" algn="ctr"/>
            <a:endParaRPr lang="en-US" altLang="zh-CN" sz="2400" b="1" dirty="0">
              <a:solidFill>
                <a:srgbClr val="FFFFFF"/>
              </a:solidFill>
            </a:endParaRPr>
          </a:p>
          <a:p>
            <a:pPr lvl="0" algn="ctr"/>
            <a:r>
              <a:rPr lang="zh-CN" altLang="en-US" sz="2400" b="1" dirty="0">
                <a:solidFill>
                  <a:srgbClr val="FFFFFF"/>
                </a:solidFill>
              </a:rPr>
              <a:t>质量监控的内容</a:t>
            </a:r>
          </a:p>
        </p:txBody>
      </p:sp>
      <p:graphicFrame>
        <p:nvGraphicFramePr>
          <p:cNvPr id="14" name="图示 13"/>
          <p:cNvGraphicFramePr/>
          <p:nvPr>
            <p:extLst>
              <p:ext uri="{D42A27DB-BD31-4B8C-83A1-F6EECF244321}">
                <p14:modId xmlns:p14="http://schemas.microsoft.com/office/powerpoint/2010/main" val="562940113"/>
              </p:ext>
            </p:extLst>
          </p:nvPr>
        </p:nvGraphicFramePr>
        <p:xfrm>
          <a:off x="4355976" y="786358"/>
          <a:ext cx="4248472" cy="3498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1154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br>
              <a:rPr lang="en-US" altLang="zh-CN" dirty="0"/>
            </a:br>
            <a:r>
              <a:rPr lang="en-US" altLang="zh-CN" sz="2400" dirty="0"/>
              <a:t>          </a:t>
            </a:r>
            <a:br>
              <a:rPr lang="en-US" altLang="zh-CN" sz="2400" dirty="0"/>
            </a:br>
            <a:br>
              <a:rPr lang="en-US" altLang="zh-CN" sz="2400" dirty="0"/>
            </a:br>
            <a:r>
              <a:rPr lang="en-US" altLang="zh-CN" sz="2000" dirty="0"/>
              <a:t>            1. </a:t>
            </a:r>
            <a:r>
              <a:rPr lang="zh-CN" altLang="en-US" sz="2000" dirty="0"/>
              <a:t>精心指导论文选题</a:t>
            </a:r>
          </a:p>
        </p:txBody>
      </p:sp>
      <p:graphicFrame>
        <p:nvGraphicFramePr>
          <p:cNvPr id="3" name="图示 2"/>
          <p:cNvGraphicFramePr/>
          <p:nvPr>
            <p:extLst>
              <p:ext uri="{D42A27DB-BD31-4B8C-83A1-F6EECF244321}">
                <p14:modId xmlns:p14="http://schemas.microsoft.com/office/powerpoint/2010/main" val="3224211022"/>
              </p:ext>
            </p:extLst>
          </p:nvPr>
        </p:nvGraphicFramePr>
        <p:xfrm>
          <a:off x="1691680" y="1707654"/>
          <a:ext cx="6096000"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1580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27584" y="771550"/>
            <a:ext cx="4104456" cy="507987"/>
          </a:xfrm>
        </p:spPr>
        <p:txBody>
          <a:bodyPr/>
          <a:lstStyle/>
          <a:p>
            <a:pPr lvl="0"/>
            <a:r>
              <a:rPr lang="en-US" altLang="zh-CN" sz="2400" dirty="0"/>
              <a:t>      </a:t>
            </a:r>
            <a:r>
              <a:rPr lang="en-US" altLang="zh-CN" sz="2000" dirty="0"/>
              <a:t>2.  </a:t>
            </a:r>
            <a:r>
              <a:rPr lang="zh-CN" altLang="en-US" sz="2000" dirty="0"/>
              <a:t>严格监控写作过程</a:t>
            </a:r>
            <a:br>
              <a:rPr lang="zh-CN" altLang="en-US" sz="2000" dirty="0"/>
            </a:br>
            <a:endParaRPr lang="zh-CN" altLang="en-US" sz="2000" dirty="0"/>
          </a:p>
        </p:txBody>
      </p:sp>
      <p:graphicFrame>
        <p:nvGraphicFramePr>
          <p:cNvPr id="6" name="图示 5"/>
          <p:cNvGraphicFramePr/>
          <p:nvPr>
            <p:extLst>
              <p:ext uri="{D42A27DB-BD31-4B8C-83A1-F6EECF244321}">
                <p14:modId xmlns:p14="http://schemas.microsoft.com/office/powerpoint/2010/main" val="198957951"/>
              </p:ext>
            </p:extLst>
          </p:nvPr>
        </p:nvGraphicFramePr>
        <p:xfrm>
          <a:off x="1626205" y="1635647"/>
          <a:ext cx="5970131"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96418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br>
              <a:rPr lang="en-US" altLang="zh-CN" dirty="0"/>
            </a:br>
            <a:br>
              <a:rPr lang="en-US" altLang="zh-CN" dirty="0"/>
            </a:br>
            <a:r>
              <a:rPr lang="en-US" altLang="zh-CN" dirty="0"/>
              <a:t>          </a:t>
            </a:r>
            <a:r>
              <a:rPr lang="en-US" altLang="zh-CN" sz="2000" dirty="0"/>
              <a:t>3.  </a:t>
            </a:r>
            <a:r>
              <a:rPr lang="zh-CN" altLang="en-US" sz="2000" dirty="0"/>
              <a:t>规范审核文本质量</a:t>
            </a:r>
          </a:p>
        </p:txBody>
      </p:sp>
      <p:graphicFrame>
        <p:nvGraphicFramePr>
          <p:cNvPr id="4" name="图示 3"/>
          <p:cNvGraphicFramePr/>
          <p:nvPr>
            <p:extLst>
              <p:ext uri="{D42A27DB-BD31-4B8C-83A1-F6EECF244321}">
                <p14:modId xmlns:p14="http://schemas.microsoft.com/office/powerpoint/2010/main" val="2813528338"/>
              </p:ext>
            </p:extLst>
          </p:nvPr>
        </p:nvGraphicFramePr>
        <p:xfrm>
          <a:off x="1524000" y="1851670"/>
          <a:ext cx="6096000" cy="20162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2018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700211285"/>
              </p:ext>
            </p:extLst>
          </p:nvPr>
        </p:nvGraphicFramePr>
        <p:xfrm>
          <a:off x="1547664" y="1275606"/>
          <a:ext cx="6120680" cy="2448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72107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228884345"/>
              </p:ext>
            </p:extLst>
          </p:nvPr>
        </p:nvGraphicFramePr>
        <p:xfrm>
          <a:off x="1691680" y="1275606"/>
          <a:ext cx="6360368" cy="3040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2248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11760" y="1995686"/>
            <a:ext cx="4957770" cy="491725"/>
          </a:xfrm>
        </p:spPr>
        <p:txBody>
          <a:bodyPr>
            <a:noAutofit/>
          </a:bodyPr>
          <a:lstStyle/>
          <a:p>
            <a:r>
              <a:rPr lang="zh-CN" altLang="en-US" dirty="0">
                <a:solidFill>
                  <a:srgbClr val="FF0000"/>
                </a:solidFill>
              </a:rPr>
              <a:t>第三重定位：评估师</a:t>
            </a:r>
          </a:p>
        </p:txBody>
      </p:sp>
    </p:spTree>
    <p:extLst>
      <p:ext uri="{BB962C8B-B14F-4D97-AF65-F5344CB8AC3E}">
        <p14:creationId xmlns:p14="http://schemas.microsoft.com/office/powerpoint/2010/main" val="333781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201704061"/>
              </p:ext>
            </p:extLst>
          </p:nvPr>
        </p:nvGraphicFramePr>
        <p:xfrm>
          <a:off x="971600" y="1203598"/>
          <a:ext cx="7200800" cy="1872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1475656" y="3579862"/>
            <a:ext cx="6696744" cy="646331"/>
          </a:xfrm>
          <a:prstGeom prst="rect">
            <a:avLst/>
          </a:prstGeom>
        </p:spPr>
        <p:txBody>
          <a:bodyPr wrap="square">
            <a:spAutoFit/>
          </a:bodyPr>
          <a:lstStyle/>
          <a:p>
            <a:pPr algn="ctr"/>
            <a:r>
              <a:rPr lang="zh-CN" altLang="en-US" b="1" dirty="0">
                <a:solidFill>
                  <a:schemeClr val="bg1"/>
                </a:solidFill>
              </a:rPr>
              <a:t>担任学位论文评审专家</a:t>
            </a:r>
            <a:endParaRPr lang="en-US" altLang="zh-CN" b="1" dirty="0">
              <a:solidFill>
                <a:schemeClr val="bg1"/>
              </a:solidFill>
            </a:endParaRPr>
          </a:p>
          <a:p>
            <a:pPr algn="ctr"/>
            <a:r>
              <a:rPr lang="zh-CN" altLang="en-US" b="1" dirty="0">
                <a:solidFill>
                  <a:schemeClr val="bg1"/>
                </a:solidFill>
              </a:rPr>
              <a:t>既是完成专业工作任务也是提高论文评价能力的良好机遇</a:t>
            </a:r>
          </a:p>
        </p:txBody>
      </p:sp>
    </p:spTree>
    <p:extLst>
      <p:ext uri="{BB962C8B-B14F-4D97-AF65-F5344CB8AC3E}">
        <p14:creationId xmlns:p14="http://schemas.microsoft.com/office/powerpoint/2010/main" val="2177509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br>
              <a:rPr lang="en-US" altLang="zh-CN" dirty="0"/>
            </a:br>
            <a:br>
              <a:rPr lang="en-US" altLang="zh-CN" dirty="0"/>
            </a:br>
            <a:r>
              <a:rPr lang="en-US" altLang="zh-CN" sz="2800" dirty="0"/>
              <a:t>     </a:t>
            </a:r>
            <a:r>
              <a:rPr lang="zh-CN" altLang="en-US" sz="2000" dirty="0"/>
              <a:t>评估理念</a:t>
            </a:r>
          </a:p>
        </p:txBody>
      </p:sp>
      <p:sp>
        <p:nvSpPr>
          <p:cNvPr id="3" name="矩形 2"/>
          <p:cNvSpPr/>
          <p:nvPr/>
        </p:nvSpPr>
        <p:spPr>
          <a:xfrm>
            <a:off x="4067944" y="2018366"/>
            <a:ext cx="3168352" cy="1846659"/>
          </a:xfrm>
          <a:prstGeom prst="rect">
            <a:avLst/>
          </a:prstGeom>
        </p:spPr>
        <p:txBody>
          <a:bodyPr wrap="square">
            <a:spAutoFit/>
          </a:bodyPr>
          <a:lstStyle/>
          <a:p>
            <a:pPr algn="ctr"/>
            <a:r>
              <a:rPr lang="zh-CN" altLang="en-US" sz="2400" dirty="0">
                <a:solidFill>
                  <a:srgbClr val="FF0000"/>
                </a:solidFill>
                <a:latin typeface="华文琥珀" pitchFamily="2" charset="-122"/>
                <a:ea typeface="华文琥珀" pitchFamily="2" charset="-122"/>
              </a:rPr>
              <a:t>公   真   矩   和</a:t>
            </a:r>
            <a:endParaRPr lang="en-US" altLang="zh-CN" sz="2400" dirty="0">
              <a:solidFill>
                <a:srgbClr val="FF0000"/>
              </a:solidFill>
              <a:latin typeface="华文琥珀" pitchFamily="2" charset="-122"/>
              <a:ea typeface="华文琥珀" pitchFamily="2" charset="-122"/>
            </a:endParaRPr>
          </a:p>
          <a:p>
            <a:pPr algn="ctr"/>
            <a:endParaRPr lang="en-US" altLang="zh-CN" dirty="0"/>
          </a:p>
          <a:p>
            <a:pPr algn="ctr"/>
            <a:r>
              <a:rPr lang="zh-CN" altLang="en-US" b="1" dirty="0">
                <a:solidFill>
                  <a:schemeClr val="bg1"/>
                </a:solidFill>
              </a:rPr>
              <a:t>公    公正评估</a:t>
            </a:r>
            <a:endParaRPr lang="en-US" altLang="zh-CN" b="1" dirty="0">
              <a:solidFill>
                <a:schemeClr val="bg1"/>
              </a:solidFill>
            </a:endParaRPr>
          </a:p>
          <a:p>
            <a:pPr algn="ctr"/>
            <a:r>
              <a:rPr lang="zh-CN" altLang="en-US" b="1" dirty="0">
                <a:solidFill>
                  <a:schemeClr val="bg1"/>
                </a:solidFill>
              </a:rPr>
              <a:t>真    客观评估</a:t>
            </a:r>
            <a:endParaRPr lang="en-US" altLang="zh-CN" b="1" dirty="0">
              <a:solidFill>
                <a:schemeClr val="bg1"/>
              </a:solidFill>
            </a:endParaRPr>
          </a:p>
          <a:p>
            <a:pPr algn="ctr"/>
            <a:r>
              <a:rPr lang="zh-CN" altLang="en-US" b="1" dirty="0">
                <a:solidFill>
                  <a:schemeClr val="bg1"/>
                </a:solidFill>
              </a:rPr>
              <a:t>矩    规范评估</a:t>
            </a:r>
            <a:endParaRPr lang="en-US" altLang="zh-CN" b="1" dirty="0">
              <a:solidFill>
                <a:schemeClr val="bg1"/>
              </a:solidFill>
            </a:endParaRPr>
          </a:p>
          <a:p>
            <a:pPr algn="ctr"/>
            <a:r>
              <a:rPr lang="zh-CN" altLang="en-US" b="1" dirty="0">
                <a:solidFill>
                  <a:schemeClr val="bg1"/>
                </a:solidFill>
              </a:rPr>
              <a:t>和    和谐评估</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23315" y="2131695"/>
            <a:ext cx="1603036" cy="1620000"/>
          </a:xfrm>
          <a:prstGeom prst="rect">
            <a:avLst/>
          </a:prstGeom>
          <a:noFill/>
          <a:ln>
            <a:noFill/>
          </a:ln>
          <a:effectLst>
            <a:glow rad="63500">
              <a:schemeClr val="accent1">
                <a:satMod val="175000"/>
                <a:alpha val="40000"/>
              </a:schemeClr>
            </a:glow>
            <a:outerShdw dist="35921" dir="2700000" algn="ctr" rotWithShape="0">
              <a:schemeClr val="bg2"/>
            </a:outerShdw>
            <a:softEdge rad="228600"/>
          </a:effectLst>
          <a:scene3d>
            <a:camera prst="perspectiveHeroicExtremeRigh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23316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627534"/>
            <a:ext cx="7056784" cy="3816424"/>
          </a:xfrm>
        </p:spPr>
        <p:txBody>
          <a:bodyPr/>
          <a:lstStyle/>
          <a:p>
            <a:br>
              <a:rPr lang="en-US" altLang="zh-CN" sz="2400" dirty="0"/>
            </a:br>
            <a:br>
              <a:rPr lang="en-US" altLang="zh-CN" sz="2400" dirty="0"/>
            </a:br>
            <a:br>
              <a:rPr lang="en-US" altLang="zh-CN" sz="2400" dirty="0"/>
            </a:br>
            <a:br>
              <a:rPr lang="en-US" altLang="zh-CN" sz="2400" dirty="0"/>
            </a:br>
            <a:br>
              <a:rPr lang="en-US" altLang="zh-CN" sz="2400" dirty="0"/>
            </a:br>
            <a:br>
              <a:rPr lang="en-US" altLang="zh-CN" sz="2400" dirty="0"/>
            </a:br>
            <a:endParaRPr lang="zh-CN" altLang="en-US" sz="2400" dirty="0"/>
          </a:p>
        </p:txBody>
      </p:sp>
      <p:graphicFrame>
        <p:nvGraphicFramePr>
          <p:cNvPr id="4" name="图示 3"/>
          <p:cNvGraphicFramePr/>
          <p:nvPr>
            <p:extLst>
              <p:ext uri="{D42A27DB-BD31-4B8C-83A1-F6EECF244321}">
                <p14:modId xmlns:p14="http://schemas.microsoft.com/office/powerpoint/2010/main" val="3673075708"/>
              </p:ext>
            </p:extLst>
          </p:nvPr>
        </p:nvGraphicFramePr>
        <p:xfrm>
          <a:off x="1547664" y="1995686"/>
          <a:ext cx="6096000" cy="1728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32365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1635646"/>
            <a:ext cx="6912768" cy="3024336"/>
          </a:xfrm>
        </p:spPr>
        <p:txBody>
          <a:bodyPr/>
          <a:lstStyle/>
          <a:p>
            <a:pPr>
              <a:lnSpc>
                <a:spcPct val="150000"/>
              </a:lnSpc>
            </a:pPr>
            <a:br>
              <a:rPr lang="en-US" altLang="zh-CN" sz="2400" dirty="0"/>
            </a:br>
            <a:r>
              <a:rPr lang="en-US" altLang="zh-CN" sz="2000" dirty="0"/>
              <a:t>     1.  </a:t>
            </a:r>
            <a:r>
              <a:rPr lang="zh-CN" altLang="en-US" sz="2000" dirty="0"/>
              <a:t>标准衡量</a:t>
            </a:r>
            <a:br>
              <a:rPr lang="en-US" altLang="zh-CN" sz="2000" dirty="0"/>
            </a:br>
            <a:br>
              <a:rPr lang="en-US" altLang="zh-CN" sz="2400" dirty="0"/>
            </a:br>
            <a:r>
              <a:rPr lang="en-US" altLang="zh-CN" sz="2400" dirty="0"/>
              <a:t>    </a:t>
            </a:r>
            <a:r>
              <a:rPr lang="en-US" altLang="zh-CN" sz="1600" dirty="0">
                <a:latin typeface="微软雅黑" pitchFamily="34" charset="-122"/>
                <a:ea typeface="微软雅黑" pitchFamily="34" charset="-122"/>
              </a:rPr>
              <a:t>2017</a:t>
            </a:r>
            <a:r>
              <a:rPr lang="zh-CN" altLang="en-US" sz="1600" dirty="0">
                <a:latin typeface="微软雅黑" pitchFamily="34" charset="-122"/>
                <a:ea typeface="微软雅黑" pitchFamily="34" charset="-122"/>
              </a:rPr>
              <a:t>年，省教育厅修订颁发</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江苏省硕士学位论文抽检评议实施办法（试行）</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和</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江苏省学术学位硕士学位论文评议标准（试行）</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江苏省专业学位硕士学位论文评议标准试行</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，推进学位论文抽检评议的科学化、规范化和专业化。</a:t>
            </a:r>
            <a:br>
              <a:rPr lang="en-US" altLang="zh-CN" sz="1600" dirty="0"/>
            </a:br>
            <a:br>
              <a:rPr lang="en-US" altLang="zh-CN" sz="2400" dirty="0"/>
            </a:br>
            <a:br>
              <a:rPr lang="en-US" altLang="zh-CN" sz="2400" dirty="0"/>
            </a:br>
            <a:br>
              <a:rPr lang="en-US" altLang="zh-CN" sz="2400" dirty="0"/>
            </a:br>
            <a:endParaRPr lang="zh-CN" altLang="en-US" sz="2400" dirty="0"/>
          </a:p>
        </p:txBody>
      </p:sp>
    </p:spTree>
    <p:extLst>
      <p:ext uri="{BB962C8B-B14F-4D97-AF65-F5344CB8AC3E}">
        <p14:creationId xmlns:p14="http://schemas.microsoft.com/office/powerpoint/2010/main" val="358754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5576" y="725313"/>
            <a:ext cx="7632848" cy="4001095"/>
          </a:xfrm>
          <a:prstGeom prst="rect">
            <a:avLst/>
          </a:prstGeom>
          <a:ln/>
        </p:spPr>
        <p:style>
          <a:lnRef idx="0">
            <a:schemeClr val="dk1"/>
          </a:lnRef>
          <a:fillRef idx="3">
            <a:schemeClr val="dk1"/>
          </a:fillRef>
          <a:effectRef idx="3">
            <a:schemeClr val="dk1"/>
          </a:effectRef>
          <a:fontRef idx="minor">
            <a:schemeClr val="lt1"/>
          </a:fontRef>
        </p:style>
        <p:txBody>
          <a:bodyPr wrap="square">
            <a:spAutoFit/>
          </a:bodyPr>
          <a:lstStyle/>
          <a:p>
            <a:pPr algn="ctr">
              <a:lnSpc>
                <a:spcPct val="150000"/>
              </a:lnSpc>
            </a:pPr>
            <a:r>
              <a:rPr lang="zh-CN" altLang="en-US" sz="2000" b="1" dirty="0">
                <a:solidFill>
                  <a:schemeClr val="bg1"/>
                </a:solidFill>
                <a:latin typeface="+mn-ea"/>
              </a:rPr>
              <a:t>学术学位硕士学位论文评议标准</a:t>
            </a:r>
            <a:endParaRPr lang="en-US" altLang="zh-CN" sz="2000" b="1" dirty="0">
              <a:solidFill>
                <a:schemeClr val="bg1"/>
              </a:solidFill>
              <a:latin typeface="+mn-ea"/>
            </a:endParaRPr>
          </a:p>
          <a:p>
            <a:pPr algn="ctr">
              <a:lnSpc>
                <a:spcPct val="150000"/>
              </a:lnSpc>
            </a:pPr>
            <a:r>
              <a:rPr lang="zh-CN" altLang="en-US" sz="1600" b="1" dirty="0">
                <a:solidFill>
                  <a:schemeClr val="bg1"/>
                </a:solidFill>
                <a:latin typeface="+mn-ea"/>
              </a:rPr>
              <a:t>（试    行）</a:t>
            </a:r>
            <a:endParaRPr lang="en-US" altLang="zh-CN" sz="1600" b="1" dirty="0">
              <a:solidFill>
                <a:schemeClr val="bg1"/>
              </a:solidFill>
              <a:latin typeface="+mn-ea"/>
            </a:endParaRPr>
          </a:p>
          <a:p>
            <a:pPr>
              <a:lnSpc>
                <a:spcPts val="2000"/>
              </a:lnSpc>
            </a:pPr>
            <a:r>
              <a:rPr lang="en-US" altLang="zh-CN" sz="1200" b="1" dirty="0">
                <a:solidFill>
                  <a:srgbClr val="FFFF00"/>
                </a:solidFill>
                <a:latin typeface="+mn-ea"/>
              </a:rPr>
              <a:t>        1.</a:t>
            </a:r>
            <a:r>
              <a:rPr lang="zh-CN" altLang="en-US" sz="1200" b="1" dirty="0">
                <a:solidFill>
                  <a:srgbClr val="FFFF00"/>
                </a:solidFill>
                <a:latin typeface="+mn-ea"/>
              </a:rPr>
              <a:t>论文选题</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1</a:t>
            </a:r>
            <a:r>
              <a:rPr lang="zh-CN" altLang="en-US" sz="1200" b="1" dirty="0">
                <a:solidFill>
                  <a:schemeClr val="bg1"/>
                </a:solidFill>
                <a:latin typeface="+mn-ea"/>
              </a:rPr>
              <a:t>）选题具有促进社会、经济、文化发展和科技进步的学术价值与实践意义。</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2</a:t>
            </a:r>
            <a:r>
              <a:rPr lang="zh-CN" altLang="en-US" sz="1200" b="1" dirty="0">
                <a:solidFill>
                  <a:schemeClr val="bg1"/>
                </a:solidFill>
                <a:latin typeface="+mn-ea"/>
              </a:rPr>
              <a:t>）选题立足学科前沿，符合专业培养目标，具有一定的创新性。</a:t>
            </a:r>
            <a:endParaRPr lang="en-US" altLang="zh-CN" sz="1200" b="1" dirty="0">
              <a:solidFill>
                <a:schemeClr val="bg1"/>
              </a:solidFill>
              <a:latin typeface="+mn-ea"/>
            </a:endParaRPr>
          </a:p>
          <a:p>
            <a:pPr>
              <a:lnSpc>
                <a:spcPts val="2000"/>
              </a:lnSpc>
            </a:pPr>
            <a:r>
              <a:rPr lang="en-US" altLang="zh-CN" sz="1200" b="1" dirty="0">
                <a:solidFill>
                  <a:srgbClr val="FFC000"/>
                </a:solidFill>
                <a:latin typeface="+mn-ea"/>
              </a:rPr>
              <a:t>        </a:t>
            </a:r>
            <a:r>
              <a:rPr lang="en-US" altLang="zh-CN" sz="1200" b="1" dirty="0">
                <a:solidFill>
                  <a:srgbClr val="FFFF00"/>
                </a:solidFill>
                <a:latin typeface="+mn-ea"/>
              </a:rPr>
              <a:t>2.</a:t>
            </a:r>
            <a:r>
              <a:rPr lang="zh-CN" altLang="en-US" sz="1200" b="1" dirty="0">
                <a:solidFill>
                  <a:srgbClr val="FFFF00"/>
                </a:solidFill>
                <a:latin typeface="+mn-ea"/>
              </a:rPr>
              <a:t>研究水平</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1</a:t>
            </a:r>
            <a:r>
              <a:rPr lang="zh-CN" altLang="en-US" sz="1200" b="1" dirty="0">
                <a:solidFill>
                  <a:schemeClr val="bg1"/>
                </a:solidFill>
                <a:latin typeface="+mn-ea"/>
              </a:rPr>
              <a:t>）文献资料全面、新颖，分析客观、准确，基本掌握论文选题领域中国内外文献及有关科研进展情况。</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2</a:t>
            </a:r>
            <a:r>
              <a:rPr lang="zh-CN" altLang="en-US" sz="1200" b="1" dirty="0">
                <a:solidFill>
                  <a:schemeClr val="bg1"/>
                </a:solidFill>
                <a:latin typeface="+mn-ea"/>
              </a:rPr>
              <a:t>）科学运用基础理论、科学方法、专业知识和技术手段进行较为系统的论证，体现出应有的学术研究基础和能力。</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3</a:t>
            </a:r>
            <a:r>
              <a:rPr lang="zh-CN" altLang="en-US" sz="1200" b="1" dirty="0">
                <a:solidFill>
                  <a:schemeClr val="bg1"/>
                </a:solidFill>
                <a:latin typeface="+mn-ea"/>
              </a:rPr>
              <a:t>）论文成果在研究设计与方法、学科理论与规律、关键技术与路径等方面有所创新。</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4</a:t>
            </a:r>
            <a:r>
              <a:rPr lang="zh-CN" altLang="en-US" sz="1200" b="1" dirty="0">
                <a:solidFill>
                  <a:schemeClr val="bg1"/>
                </a:solidFill>
                <a:latin typeface="+mn-ea"/>
              </a:rPr>
              <a:t>）论文中的新观点、新方法、新思路、新技术等具有应用价值，能产生一定的社会影响或经济效益。</a:t>
            </a:r>
            <a:endParaRPr lang="en-US" altLang="zh-CN" sz="1200" b="1" dirty="0">
              <a:solidFill>
                <a:schemeClr val="bg1"/>
              </a:solidFill>
              <a:latin typeface="+mn-ea"/>
            </a:endParaRPr>
          </a:p>
          <a:p>
            <a:pPr>
              <a:lnSpc>
                <a:spcPts val="2000"/>
              </a:lnSpc>
            </a:pPr>
            <a:r>
              <a:rPr lang="zh-CN" altLang="en-US" sz="1200" b="1" dirty="0">
                <a:solidFill>
                  <a:srgbClr val="FFFF00"/>
                </a:solidFill>
                <a:latin typeface="+mn-ea"/>
              </a:rPr>
              <a:t>       </a:t>
            </a:r>
            <a:r>
              <a:rPr lang="en-US" altLang="zh-CN" sz="1200" b="1" dirty="0">
                <a:solidFill>
                  <a:srgbClr val="FFFF00"/>
                </a:solidFill>
                <a:latin typeface="+mn-ea"/>
              </a:rPr>
              <a:t>3. </a:t>
            </a:r>
            <a:r>
              <a:rPr lang="zh-CN" altLang="en-US" sz="1200" b="1" dirty="0">
                <a:solidFill>
                  <a:srgbClr val="FFFF00"/>
                </a:solidFill>
                <a:latin typeface="+mn-ea"/>
              </a:rPr>
              <a:t>文本写作</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1</a:t>
            </a:r>
            <a:r>
              <a:rPr lang="zh-CN" altLang="en-US" sz="1200" b="1" dirty="0">
                <a:solidFill>
                  <a:schemeClr val="bg1"/>
                </a:solidFill>
                <a:latin typeface="+mn-ea"/>
              </a:rPr>
              <a:t>）文本体例完整，层次清晰，重点突出，引言简明，论证充分，结论严谨，无科学性错误。</a:t>
            </a:r>
          </a:p>
          <a:p>
            <a:pPr>
              <a:lnSpc>
                <a:spcPts val="2000"/>
              </a:lnSpc>
            </a:pPr>
            <a:r>
              <a:rPr lang="zh-CN" altLang="en-US" sz="1200" b="1" dirty="0">
                <a:solidFill>
                  <a:schemeClr val="bg1"/>
                </a:solidFill>
                <a:latin typeface="+mn-ea"/>
              </a:rPr>
              <a:t>       （</a:t>
            </a:r>
            <a:r>
              <a:rPr lang="en-US" altLang="zh-CN" sz="1200" b="1" dirty="0">
                <a:solidFill>
                  <a:schemeClr val="bg1"/>
                </a:solidFill>
                <a:latin typeface="+mn-ea"/>
              </a:rPr>
              <a:t>2</a:t>
            </a:r>
            <a:r>
              <a:rPr lang="zh-CN" altLang="en-US" sz="1200" b="1" dirty="0">
                <a:solidFill>
                  <a:schemeClr val="bg1"/>
                </a:solidFill>
                <a:latin typeface="+mn-ea"/>
              </a:rPr>
              <a:t>）逻辑结构严密，语言表达准确流畅，数据、图表、参考文献、引用标注符合学术规范。</a:t>
            </a:r>
            <a:endParaRPr lang="en-US" altLang="zh-CN" sz="1200" b="1" dirty="0">
              <a:solidFill>
                <a:schemeClr val="bg1"/>
              </a:solidFill>
              <a:latin typeface="+mn-ea"/>
            </a:endParaRPr>
          </a:p>
        </p:txBody>
      </p:sp>
    </p:spTree>
    <p:extLst>
      <p:ext uri="{BB962C8B-B14F-4D97-AF65-F5344CB8AC3E}">
        <p14:creationId xmlns:p14="http://schemas.microsoft.com/office/powerpoint/2010/main" val="22447469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98124" y="843558"/>
            <a:ext cx="7200800" cy="391389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lnSpc>
                <a:spcPct val="150000"/>
              </a:lnSpc>
            </a:pPr>
            <a:r>
              <a:rPr lang="zh-CN" altLang="en-US" sz="2000" b="1" dirty="0">
                <a:solidFill>
                  <a:srgbClr val="FFFFFF"/>
                </a:solidFill>
                <a:latin typeface="+mn-ea"/>
              </a:rPr>
              <a:t>专业学位硕士学位论文评议标准</a:t>
            </a:r>
            <a:endParaRPr lang="en-US" altLang="zh-CN" sz="2000" b="1" dirty="0">
              <a:solidFill>
                <a:srgbClr val="FFFFFF"/>
              </a:solidFill>
              <a:latin typeface="+mn-ea"/>
            </a:endParaRPr>
          </a:p>
          <a:p>
            <a:pPr algn="ctr">
              <a:lnSpc>
                <a:spcPct val="150000"/>
              </a:lnSpc>
            </a:pPr>
            <a:r>
              <a:rPr lang="zh-CN" altLang="en-US" sz="1400" b="1" dirty="0">
                <a:solidFill>
                  <a:srgbClr val="FFFFFF"/>
                </a:solidFill>
                <a:latin typeface="+mn-ea"/>
              </a:rPr>
              <a:t>（试    行）</a:t>
            </a:r>
            <a:endParaRPr lang="zh-CN" altLang="en-US" sz="1400" dirty="0">
              <a:solidFill>
                <a:srgbClr val="FFFFFF"/>
              </a:solidFill>
              <a:latin typeface="+mn-ea"/>
            </a:endParaRPr>
          </a:p>
          <a:p>
            <a:pPr>
              <a:lnSpc>
                <a:spcPts val="2000"/>
              </a:lnSpc>
            </a:pPr>
            <a:r>
              <a:rPr lang="en-US" altLang="zh-CN" sz="1200" b="1" dirty="0">
                <a:solidFill>
                  <a:srgbClr val="00B050"/>
                </a:solidFill>
                <a:latin typeface="+mn-ea"/>
              </a:rPr>
              <a:t>       1.</a:t>
            </a:r>
            <a:r>
              <a:rPr lang="zh-CN" altLang="en-US" sz="1200" b="1" dirty="0">
                <a:solidFill>
                  <a:srgbClr val="00B050"/>
                </a:solidFill>
                <a:latin typeface="+mn-ea"/>
              </a:rPr>
              <a:t>论文选题</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1</a:t>
            </a:r>
            <a:r>
              <a:rPr lang="zh-CN" altLang="en-US" sz="1200" b="1" dirty="0">
                <a:solidFill>
                  <a:srgbClr val="FFFFFF"/>
                </a:solidFill>
                <a:latin typeface="+mn-ea"/>
              </a:rPr>
              <a:t>）选题与专业实践紧密结合，具有应用价值和实践意义。</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2</a:t>
            </a:r>
            <a:r>
              <a:rPr lang="zh-CN" altLang="en-US" sz="1200" b="1" dirty="0">
                <a:solidFill>
                  <a:srgbClr val="FFFFFF"/>
                </a:solidFill>
                <a:latin typeface="+mn-ea"/>
              </a:rPr>
              <a:t>）选题有一定的专业深度、技术难度和工作量，具有创新性。</a:t>
            </a:r>
            <a:endParaRPr lang="en-US" altLang="zh-CN" sz="1200" b="1" dirty="0">
              <a:solidFill>
                <a:srgbClr val="FFFFFF"/>
              </a:solidFill>
              <a:latin typeface="+mn-ea"/>
            </a:endParaRPr>
          </a:p>
          <a:p>
            <a:pPr>
              <a:lnSpc>
                <a:spcPts val="2000"/>
              </a:lnSpc>
            </a:pPr>
            <a:r>
              <a:rPr lang="en-US" altLang="zh-CN" sz="1200" b="1" dirty="0">
                <a:solidFill>
                  <a:srgbClr val="00B050"/>
                </a:solidFill>
                <a:latin typeface="+mn-ea"/>
              </a:rPr>
              <a:t>       2.</a:t>
            </a:r>
            <a:r>
              <a:rPr lang="zh-CN" altLang="en-US" sz="1200" b="1" dirty="0">
                <a:solidFill>
                  <a:srgbClr val="00B050"/>
                </a:solidFill>
                <a:latin typeface="+mn-ea"/>
              </a:rPr>
              <a:t>研究水平</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1</a:t>
            </a:r>
            <a:r>
              <a:rPr lang="zh-CN" altLang="en-US" sz="1200" b="1" dirty="0">
                <a:solidFill>
                  <a:srgbClr val="FFFFFF"/>
                </a:solidFill>
                <a:latin typeface="+mn-ea"/>
              </a:rPr>
              <a:t>）文献资料全面、新颖，对相关领域的研究现状或项目的背景分析客观、准确。</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2</a:t>
            </a:r>
            <a:r>
              <a:rPr lang="zh-CN" altLang="en-US" sz="1200" b="1" dirty="0">
                <a:solidFill>
                  <a:srgbClr val="FFFFFF"/>
                </a:solidFill>
                <a:latin typeface="+mn-ea"/>
              </a:rPr>
              <a:t>）科学运用基础理论和专业技术进行分析研究，体现出应有的专业研究基础能力。</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3</a:t>
            </a:r>
            <a:r>
              <a:rPr lang="zh-CN" altLang="en-US" sz="1200" b="1" dirty="0">
                <a:solidFill>
                  <a:srgbClr val="FFFFFF"/>
                </a:solidFill>
                <a:latin typeface="+mn-ea"/>
              </a:rPr>
              <a:t>）研究成果在路径设计、方法建立、成果转化和技术改造等方面具有先进性、创新性。</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4</a:t>
            </a:r>
            <a:r>
              <a:rPr lang="zh-CN" altLang="en-US" sz="1200" b="1" dirty="0">
                <a:solidFill>
                  <a:srgbClr val="FFFFFF"/>
                </a:solidFill>
                <a:latin typeface="+mn-ea"/>
              </a:rPr>
              <a:t>）研究成果具有应用性，能产生实践应用价值或社会经济效益。</a:t>
            </a:r>
          </a:p>
          <a:p>
            <a:pPr>
              <a:lnSpc>
                <a:spcPts val="2000"/>
              </a:lnSpc>
            </a:pPr>
            <a:r>
              <a:rPr lang="en-US" altLang="zh-CN" sz="1200" b="1" dirty="0">
                <a:solidFill>
                  <a:srgbClr val="FFFFFF"/>
                </a:solidFill>
                <a:latin typeface="+mn-ea"/>
              </a:rPr>
              <a:t>      </a:t>
            </a:r>
            <a:r>
              <a:rPr lang="en-US" altLang="zh-CN" sz="1200" b="1" dirty="0">
                <a:solidFill>
                  <a:srgbClr val="00B050"/>
                </a:solidFill>
                <a:latin typeface="+mn-ea"/>
              </a:rPr>
              <a:t>3.</a:t>
            </a:r>
            <a:r>
              <a:rPr lang="zh-CN" altLang="en-US" sz="1200" b="1" dirty="0">
                <a:solidFill>
                  <a:srgbClr val="00B050"/>
                </a:solidFill>
                <a:latin typeface="+mn-ea"/>
              </a:rPr>
              <a:t>文本写作</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1</a:t>
            </a:r>
            <a:r>
              <a:rPr lang="zh-CN" altLang="en-US" sz="1200" b="1" dirty="0">
                <a:solidFill>
                  <a:srgbClr val="FFFFFF"/>
                </a:solidFill>
                <a:latin typeface="+mn-ea"/>
              </a:rPr>
              <a:t>）论文形式与选题适切，应用型成果的文本体例符合行业规范及专业技术要求。</a:t>
            </a:r>
          </a:p>
          <a:p>
            <a:pPr>
              <a:lnSpc>
                <a:spcPts val="2000"/>
              </a:lnSpc>
            </a:pPr>
            <a:r>
              <a:rPr lang="zh-CN" altLang="en-US" sz="1200" b="1" dirty="0">
                <a:solidFill>
                  <a:srgbClr val="FFFFFF"/>
                </a:solidFill>
                <a:latin typeface="+mn-ea"/>
              </a:rPr>
              <a:t>       （</a:t>
            </a:r>
            <a:r>
              <a:rPr lang="en-US" altLang="zh-CN" sz="1200" b="1" dirty="0">
                <a:solidFill>
                  <a:srgbClr val="FFFFFF"/>
                </a:solidFill>
                <a:latin typeface="+mn-ea"/>
              </a:rPr>
              <a:t>2</a:t>
            </a:r>
            <a:r>
              <a:rPr lang="zh-CN" altLang="en-US" sz="1200" b="1" dirty="0">
                <a:solidFill>
                  <a:srgbClr val="FFFFFF"/>
                </a:solidFill>
                <a:latin typeface="+mn-ea"/>
              </a:rPr>
              <a:t>）语言风格与文体协调，逻辑严密，表达准确，图表附件及文献引用规范。</a:t>
            </a:r>
          </a:p>
          <a:p>
            <a:endParaRPr lang="zh-CN" altLang="en-US" sz="1400" b="1" dirty="0">
              <a:solidFill>
                <a:srgbClr val="FFFFFF"/>
              </a:solidFill>
              <a:latin typeface="华文楷体" pitchFamily="2" charset="-122"/>
              <a:ea typeface="华文楷体" pitchFamily="2" charset="-122"/>
            </a:endParaRPr>
          </a:p>
        </p:txBody>
      </p:sp>
    </p:spTree>
    <p:extLst>
      <p:ext uri="{BB962C8B-B14F-4D97-AF65-F5344CB8AC3E}">
        <p14:creationId xmlns:p14="http://schemas.microsoft.com/office/powerpoint/2010/main" val="32223844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9992" y="1059582"/>
            <a:ext cx="3250704" cy="3312368"/>
          </a:xfrm>
        </p:spPr>
        <p:txBody>
          <a:bodyPr/>
          <a:lstStyle/>
          <a:p>
            <a:pPr>
              <a:lnSpc>
                <a:spcPct val="150000"/>
              </a:lnSpc>
            </a:pPr>
            <a:r>
              <a:rPr lang="en-US" altLang="zh-CN" sz="1200" dirty="0"/>
              <a:t>      </a:t>
            </a:r>
            <a:br>
              <a:rPr lang="en-US" altLang="zh-CN" sz="1200" dirty="0"/>
            </a:br>
            <a:r>
              <a:rPr lang="en-US" altLang="zh-CN" sz="1200" dirty="0"/>
              <a:t>      </a:t>
            </a:r>
            <a:r>
              <a:rPr lang="en-US" altLang="zh-CN" sz="1400" dirty="0"/>
              <a:t>《</a:t>
            </a:r>
            <a:r>
              <a:rPr lang="zh-CN" altLang="en-US" sz="1400" dirty="0"/>
              <a:t>抽检评议工作手册（试用）</a:t>
            </a:r>
            <a:r>
              <a:rPr lang="en-US" altLang="zh-CN" sz="1400" dirty="0"/>
              <a:t>》</a:t>
            </a:r>
            <a:r>
              <a:rPr lang="zh-CN" altLang="en-US" sz="1400" dirty="0"/>
              <a:t>，是评估项目质量保障的行动指南，也是论文评议专家的工作参考，也可以作为培养单位业务培训的参阅资料。</a:t>
            </a:r>
            <a:br>
              <a:rPr lang="en-US" altLang="zh-CN" sz="1400" dirty="0"/>
            </a:br>
            <a:r>
              <a:rPr lang="en-US" altLang="zh-CN" sz="1400" dirty="0"/>
              <a:t>      </a:t>
            </a:r>
            <a:r>
              <a:rPr lang="zh-CN" altLang="en-US" sz="1400" dirty="0"/>
              <a:t>第一部分</a:t>
            </a:r>
            <a:r>
              <a:rPr lang="en-US" altLang="zh-CN" sz="1400" dirty="0"/>
              <a:t>  </a:t>
            </a:r>
            <a:r>
              <a:rPr lang="zh-CN" altLang="en-US" sz="1400" dirty="0"/>
              <a:t>评估项目概况</a:t>
            </a:r>
            <a:br>
              <a:rPr lang="en-US" altLang="zh-CN" sz="1400" dirty="0"/>
            </a:br>
            <a:r>
              <a:rPr lang="en-US" altLang="zh-CN" sz="1400" dirty="0">
                <a:solidFill>
                  <a:srgbClr val="FF0000"/>
                </a:solidFill>
              </a:rPr>
              <a:t>      </a:t>
            </a:r>
            <a:r>
              <a:rPr lang="zh-CN" altLang="en-US" sz="1400" dirty="0">
                <a:solidFill>
                  <a:srgbClr val="FF0000"/>
                </a:solidFill>
              </a:rPr>
              <a:t>第二部分  评议指标解读   </a:t>
            </a:r>
            <a:br>
              <a:rPr lang="en-US" altLang="zh-CN" sz="1400" dirty="0"/>
            </a:br>
            <a:r>
              <a:rPr lang="en-US" altLang="zh-CN" sz="1400" dirty="0"/>
              <a:t>      </a:t>
            </a:r>
            <a:r>
              <a:rPr lang="zh-CN" altLang="en-US" sz="1400" dirty="0"/>
              <a:t>第三部分  论文质量管理</a:t>
            </a:r>
            <a:br>
              <a:rPr lang="en-US" altLang="zh-CN" sz="1400" dirty="0"/>
            </a:br>
            <a:r>
              <a:rPr lang="en-US" altLang="zh-CN" sz="1400" dirty="0"/>
              <a:t>      </a:t>
            </a:r>
            <a:r>
              <a:rPr lang="zh-CN" altLang="en-US" sz="1400" dirty="0">
                <a:solidFill>
                  <a:srgbClr val="FF0000"/>
                </a:solidFill>
              </a:rPr>
              <a:t>第四部分  抽检评议实施</a:t>
            </a:r>
            <a:br>
              <a:rPr lang="en-US" altLang="zh-CN" sz="1400" dirty="0"/>
            </a:br>
            <a:r>
              <a:rPr lang="en-US" altLang="zh-CN" sz="1400" dirty="0"/>
              <a:t>      </a:t>
            </a:r>
            <a:r>
              <a:rPr lang="zh-CN" altLang="en-US" sz="1400" dirty="0"/>
              <a:t>第五部分  参阅文献汇编</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1203598"/>
            <a:ext cx="2665772" cy="3448384"/>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92293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997223"/>
          </a:xfrm>
        </p:spPr>
        <p:txBody>
          <a:bodyPr/>
          <a:lstStyle/>
          <a:p>
            <a:br>
              <a:rPr lang="en-US" altLang="zh-CN" dirty="0"/>
            </a:br>
            <a:br>
              <a:rPr lang="en-US" altLang="zh-CN" dirty="0"/>
            </a:br>
            <a:r>
              <a:rPr lang="en-US" altLang="zh-CN" dirty="0"/>
              <a:t>   </a:t>
            </a:r>
            <a:br>
              <a:rPr lang="en-US" altLang="zh-CN" dirty="0"/>
            </a:br>
            <a:r>
              <a:rPr lang="en-US" altLang="zh-CN" dirty="0"/>
              <a:t>   </a:t>
            </a:r>
            <a:r>
              <a:rPr lang="zh-CN" altLang="zh-CN" sz="1600" dirty="0"/>
              <a:t>【</a:t>
            </a:r>
            <a:r>
              <a:rPr lang="zh-CN" altLang="en-US" sz="1600" dirty="0"/>
              <a:t>学硕论文</a:t>
            </a:r>
            <a:r>
              <a:rPr lang="zh-CN" altLang="zh-CN" sz="1600" dirty="0"/>
              <a:t>评议标准】</a:t>
            </a:r>
            <a:br>
              <a:rPr lang="en-US" altLang="zh-CN" dirty="0"/>
            </a:br>
            <a:r>
              <a:rPr lang="en-US" altLang="zh-CN" dirty="0"/>
              <a:t>     </a:t>
            </a:r>
            <a:r>
              <a:rPr lang="en-US" altLang="zh-CN" sz="1400" dirty="0"/>
              <a:t>1-1.</a:t>
            </a:r>
            <a:r>
              <a:rPr lang="zh-CN" altLang="en-US" sz="1400" dirty="0"/>
              <a:t>选题具有促进社会、经济、文化发展和科技进步的</a:t>
            </a:r>
            <a:r>
              <a:rPr lang="zh-CN" altLang="en-US" sz="1400" dirty="0">
                <a:solidFill>
                  <a:srgbClr val="FF0000"/>
                </a:solidFill>
              </a:rPr>
              <a:t>学术价值</a:t>
            </a:r>
            <a:r>
              <a:rPr lang="zh-CN" altLang="en-US" sz="1400" dirty="0"/>
              <a:t>与</a:t>
            </a:r>
            <a:r>
              <a:rPr lang="zh-CN" altLang="en-US" sz="1400" dirty="0">
                <a:solidFill>
                  <a:srgbClr val="FF0000"/>
                </a:solidFill>
              </a:rPr>
              <a:t>实践意义</a:t>
            </a:r>
            <a:r>
              <a:rPr lang="zh-CN" altLang="en-US" sz="1400" dirty="0"/>
              <a:t>。</a:t>
            </a:r>
          </a:p>
        </p:txBody>
      </p:sp>
      <p:graphicFrame>
        <p:nvGraphicFramePr>
          <p:cNvPr id="3" name="表格 2"/>
          <p:cNvGraphicFramePr>
            <a:graphicFrameLocks noGrp="1"/>
          </p:cNvGraphicFramePr>
          <p:nvPr>
            <p:extLst>
              <p:ext uri="{D42A27DB-BD31-4B8C-83A1-F6EECF244321}">
                <p14:modId xmlns:p14="http://schemas.microsoft.com/office/powerpoint/2010/main" val="2001319174"/>
              </p:ext>
            </p:extLst>
          </p:nvPr>
        </p:nvGraphicFramePr>
        <p:xfrm>
          <a:off x="899592" y="1707654"/>
          <a:ext cx="7272806" cy="2381739"/>
        </p:xfrm>
        <a:graphic>
          <a:graphicData uri="http://schemas.openxmlformats.org/drawingml/2006/table">
            <a:tbl>
              <a:tblPr firstRow="1" firstCol="1" bandRow="1">
                <a:tableStyleId>{5C22544A-7EE6-4342-B048-85BDC9FD1C3A}</a:tableStyleId>
              </a:tblPr>
              <a:tblGrid>
                <a:gridCol w="432048">
                  <a:extLst>
                    <a:ext uri="{9D8B030D-6E8A-4147-A177-3AD203B41FA5}">
                      <a16:colId xmlns:a16="http://schemas.microsoft.com/office/drawing/2014/main" val="20000"/>
                    </a:ext>
                  </a:extLst>
                </a:gridCol>
                <a:gridCol w="1569194">
                  <a:extLst>
                    <a:ext uri="{9D8B030D-6E8A-4147-A177-3AD203B41FA5}">
                      <a16:colId xmlns:a16="http://schemas.microsoft.com/office/drawing/2014/main" val="20001"/>
                    </a:ext>
                  </a:extLst>
                </a:gridCol>
                <a:gridCol w="1757188">
                  <a:extLst>
                    <a:ext uri="{9D8B030D-6E8A-4147-A177-3AD203B41FA5}">
                      <a16:colId xmlns:a16="http://schemas.microsoft.com/office/drawing/2014/main" val="20002"/>
                    </a:ext>
                  </a:extLst>
                </a:gridCol>
                <a:gridCol w="1757188">
                  <a:extLst>
                    <a:ext uri="{9D8B030D-6E8A-4147-A177-3AD203B41FA5}">
                      <a16:colId xmlns:a16="http://schemas.microsoft.com/office/drawing/2014/main" val="20003"/>
                    </a:ext>
                  </a:extLst>
                </a:gridCol>
                <a:gridCol w="1757188">
                  <a:extLst>
                    <a:ext uri="{9D8B030D-6E8A-4147-A177-3AD203B41FA5}">
                      <a16:colId xmlns:a16="http://schemas.microsoft.com/office/drawing/2014/main" val="20004"/>
                    </a:ext>
                  </a:extLst>
                </a:gridCol>
              </a:tblGrid>
              <a:tr h="288032">
                <a:tc>
                  <a:txBody>
                    <a:bodyPr/>
                    <a:lstStyle/>
                    <a:p>
                      <a:pPr algn="ctr">
                        <a:lnSpc>
                          <a:spcPct val="100000"/>
                        </a:lnSpc>
                        <a:spcAft>
                          <a:spcPts val="0"/>
                        </a:spcAft>
                      </a:pPr>
                      <a:r>
                        <a:rPr lang="zh-CN" altLang="en-US" sz="1000" b="1" kern="100" dirty="0">
                          <a:effectLst/>
                          <a:latin typeface="楷体" pitchFamily="49" charset="-122"/>
                          <a:ea typeface="楷体" pitchFamily="49" charset="-122"/>
                        </a:rPr>
                        <a:t>要</a:t>
                      </a:r>
                      <a:r>
                        <a:rPr lang="zh-CN" sz="1000" b="1" kern="100" dirty="0">
                          <a:effectLst/>
                          <a:latin typeface="楷体" pitchFamily="49" charset="-122"/>
                          <a:ea typeface="楷体" pitchFamily="49" charset="-122"/>
                        </a:rPr>
                        <a:t>点</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lnSpc>
                          <a:spcPct val="100000"/>
                        </a:lnSpc>
                        <a:spcAft>
                          <a:spcPts val="0"/>
                        </a:spcAft>
                      </a:pPr>
                      <a:r>
                        <a:rPr lang="zh-CN" sz="1000" b="1" kern="100">
                          <a:effectLst/>
                          <a:latin typeface="楷体" pitchFamily="49" charset="-122"/>
                          <a:ea typeface="楷体" pitchFamily="49" charset="-122"/>
                        </a:rPr>
                        <a:t>优秀</a:t>
                      </a:r>
                      <a:r>
                        <a:rPr lang="zh-CN" altLang="en-US" sz="1000" b="1" kern="100">
                          <a:effectLst/>
                          <a:latin typeface="楷体" pitchFamily="49" charset="-122"/>
                          <a:ea typeface="楷体" pitchFamily="49" charset="-122"/>
                        </a:rPr>
                        <a:t>等级参考细则</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lnSpc>
                          <a:spcPct val="100000"/>
                        </a:lnSpc>
                        <a:spcAft>
                          <a:spcPts val="0"/>
                        </a:spcAft>
                      </a:pPr>
                      <a:r>
                        <a:rPr lang="zh-CN" sz="1000" b="1" kern="100" dirty="0">
                          <a:effectLst/>
                          <a:latin typeface="楷体" pitchFamily="49" charset="-122"/>
                          <a:ea typeface="楷体" pitchFamily="49" charset="-122"/>
                        </a:rPr>
                        <a:t>良好</a:t>
                      </a:r>
                      <a:r>
                        <a:rPr lang="zh-CN" altLang="en-US" sz="1000" b="1" kern="100" dirty="0">
                          <a:effectLst/>
                          <a:latin typeface="楷体" pitchFamily="49" charset="-122"/>
                          <a:ea typeface="楷体" pitchFamily="49" charset="-122"/>
                        </a:rPr>
                        <a:t>等级参考细则</a:t>
                      </a: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lnSpc>
                          <a:spcPct val="100000"/>
                        </a:lnSpc>
                        <a:spcAft>
                          <a:spcPts val="0"/>
                        </a:spcAft>
                      </a:pPr>
                      <a:r>
                        <a:rPr lang="zh-CN" sz="1000" b="1" kern="100" dirty="0">
                          <a:effectLst/>
                          <a:latin typeface="楷体" pitchFamily="49" charset="-122"/>
                          <a:ea typeface="楷体" pitchFamily="49" charset="-122"/>
                        </a:rPr>
                        <a:t>合格</a:t>
                      </a:r>
                      <a:r>
                        <a:rPr lang="zh-CN" altLang="en-US" sz="1000" b="1" kern="100" dirty="0">
                          <a:effectLst/>
                          <a:latin typeface="楷体" pitchFamily="49" charset="-122"/>
                          <a:ea typeface="楷体" pitchFamily="49" charset="-122"/>
                        </a:rPr>
                        <a:t>等级参考细则</a:t>
                      </a: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lnSpc>
                          <a:spcPct val="100000"/>
                        </a:lnSpc>
                        <a:spcAft>
                          <a:spcPts val="0"/>
                        </a:spcAft>
                      </a:pPr>
                      <a:r>
                        <a:rPr lang="zh-CN" sz="1000" b="1" kern="100" dirty="0">
                          <a:effectLst/>
                          <a:latin typeface="楷体" pitchFamily="49" charset="-122"/>
                          <a:ea typeface="楷体" pitchFamily="49" charset="-122"/>
                        </a:rPr>
                        <a:t>不合格</a:t>
                      </a:r>
                      <a:r>
                        <a:rPr lang="zh-CN" altLang="en-US" sz="1000" b="1" kern="100" dirty="0">
                          <a:effectLst/>
                          <a:latin typeface="楷体" pitchFamily="49" charset="-122"/>
                          <a:ea typeface="楷体" pitchFamily="49" charset="-122"/>
                        </a:rPr>
                        <a:t>等级参考细则</a:t>
                      </a: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392501">
                <a:tc rowSpan="3">
                  <a:txBody>
                    <a:bodyPr/>
                    <a:lstStyle/>
                    <a:p>
                      <a:pPr algn="ctr">
                        <a:lnSpc>
                          <a:spcPct val="100000"/>
                        </a:lnSpc>
                        <a:spcAft>
                          <a:spcPts val="400"/>
                        </a:spcAft>
                      </a:pPr>
                      <a:r>
                        <a:rPr lang="zh-CN" sz="1000" b="1" kern="100" dirty="0">
                          <a:effectLst/>
                          <a:latin typeface="楷体" pitchFamily="49" charset="-122"/>
                          <a:ea typeface="楷体" pitchFamily="49" charset="-122"/>
                        </a:rPr>
                        <a:t>学术</a:t>
                      </a:r>
                    </a:p>
                    <a:p>
                      <a:pPr algn="ctr">
                        <a:lnSpc>
                          <a:spcPct val="100000"/>
                        </a:lnSpc>
                        <a:spcAft>
                          <a:spcPts val="400"/>
                        </a:spcAft>
                      </a:pPr>
                      <a:r>
                        <a:rPr lang="zh-CN" sz="1000" b="1" kern="100" dirty="0">
                          <a:effectLst/>
                          <a:latin typeface="楷体" pitchFamily="49" charset="-122"/>
                          <a:ea typeface="楷体" pitchFamily="49" charset="-122"/>
                        </a:rPr>
                        <a:t>价值</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论文选题有明显的理论新意或建树</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论文选题有较好的理论新意或建树</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论文选题有一定程度的理论新意或建树</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论文选题属于低水平重复性研究</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96903">
                <a:tc vMerge="1">
                  <a:txBody>
                    <a:bodyPr/>
                    <a:lstStyle/>
                    <a:p>
                      <a:endParaRPr lang="zh-CN" altLang="en-US"/>
                    </a:p>
                  </a:txBody>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论文选题对本专业、本学科的建设与发展具有明显的借鉴意义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论文选题对本专业、本学科的建设与发展具有一定的借鉴意义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论文选题对本专业、本学科的建设与发展具有较低的借鉴意义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论文选题对本专业、本学科的理论建设与发展无借鉴作用</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494703">
                <a:tc vMerge="1">
                  <a:txBody>
                    <a:bodyPr/>
                    <a:lstStyle/>
                    <a:p>
                      <a:endParaRPr lang="zh-CN" altLang="en-US"/>
                    </a:p>
                  </a:txBody>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论文选题对邻近学科的发展具有明显的借鉴意义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论文选题对邻近学科的发展具有一定的借鉴意义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论文选题对邻近学科的发展具有较小的借鉴意义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论文选题对邻近学科的发展无借鉴意义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450350">
                <a:tc rowSpan="2">
                  <a:txBody>
                    <a:bodyPr/>
                    <a:lstStyle/>
                    <a:p>
                      <a:pPr algn="ctr">
                        <a:lnSpc>
                          <a:spcPct val="100000"/>
                        </a:lnSpc>
                        <a:spcAft>
                          <a:spcPts val="400"/>
                        </a:spcAft>
                      </a:pPr>
                      <a:r>
                        <a:rPr lang="zh-CN" sz="1000" b="1" kern="100" dirty="0">
                          <a:effectLst/>
                          <a:latin typeface="楷体" pitchFamily="49" charset="-122"/>
                          <a:ea typeface="楷体" pitchFamily="49" charset="-122"/>
                        </a:rPr>
                        <a:t>实践</a:t>
                      </a:r>
                    </a:p>
                    <a:p>
                      <a:pPr algn="ctr">
                        <a:lnSpc>
                          <a:spcPct val="100000"/>
                        </a:lnSpc>
                        <a:spcAft>
                          <a:spcPts val="400"/>
                        </a:spcAft>
                      </a:pPr>
                      <a:r>
                        <a:rPr lang="zh-CN" sz="1000" b="1" kern="100" dirty="0">
                          <a:effectLst/>
                          <a:latin typeface="楷体" pitchFamily="49" charset="-122"/>
                          <a:ea typeface="楷体" pitchFamily="49" charset="-122"/>
                        </a:rPr>
                        <a:t>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论文选题对解决现实问题和促进社会可持续</a:t>
                      </a:r>
                      <a:r>
                        <a:rPr lang="zh-CN" altLang="en-US" sz="1000" b="1" kern="100" dirty="0">
                          <a:effectLst/>
                          <a:latin typeface="楷体" pitchFamily="49" charset="-122"/>
                          <a:ea typeface="楷体" pitchFamily="49" charset="-122"/>
                        </a:rPr>
                        <a:t>发展</a:t>
                      </a:r>
                      <a:r>
                        <a:rPr lang="zh-CN" sz="1000" b="1" kern="100" dirty="0">
                          <a:effectLst/>
                          <a:latin typeface="楷体" pitchFamily="49" charset="-122"/>
                          <a:ea typeface="楷体" pitchFamily="49" charset="-122"/>
                        </a:rPr>
                        <a:t>具有明显启发意义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论文选题对解决现实问题和促进社会可持续</a:t>
                      </a:r>
                      <a:r>
                        <a:rPr lang="zh-CN" altLang="en-US" sz="1000" b="1" kern="100" dirty="0">
                          <a:effectLst/>
                          <a:latin typeface="楷体" pitchFamily="49" charset="-122"/>
                          <a:ea typeface="楷体" pitchFamily="49" charset="-122"/>
                        </a:rPr>
                        <a:t>发展</a:t>
                      </a:r>
                      <a:r>
                        <a:rPr lang="zh-CN" sz="1000" b="1" kern="100" dirty="0">
                          <a:effectLst/>
                          <a:latin typeface="楷体" pitchFamily="49" charset="-122"/>
                          <a:ea typeface="楷体" pitchFamily="49" charset="-122"/>
                        </a:rPr>
                        <a:t>具有一定启发意义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论文选题对解决现实问题和促进社会可持续</a:t>
                      </a:r>
                      <a:r>
                        <a:rPr lang="zh-CN" altLang="en-US" sz="1000" b="1" kern="100" dirty="0">
                          <a:effectLst/>
                          <a:latin typeface="楷体" pitchFamily="49" charset="-122"/>
                          <a:ea typeface="楷体" pitchFamily="49" charset="-122"/>
                        </a:rPr>
                        <a:t>发展</a:t>
                      </a:r>
                      <a:r>
                        <a:rPr lang="zh-CN" sz="1000" b="1" kern="100" dirty="0">
                          <a:effectLst/>
                          <a:latin typeface="楷体" pitchFamily="49" charset="-122"/>
                          <a:ea typeface="楷体" pitchFamily="49" charset="-122"/>
                        </a:rPr>
                        <a:t>具有较小启发意义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论文选题对解决现实问题和促进社会可持续</a:t>
                      </a:r>
                      <a:r>
                        <a:rPr lang="zh-CN" altLang="en-US" sz="1000" b="1" kern="100" dirty="0">
                          <a:effectLst/>
                          <a:latin typeface="楷体" pitchFamily="49" charset="-122"/>
                          <a:ea typeface="楷体" pitchFamily="49" charset="-122"/>
                        </a:rPr>
                        <a:t>发展</a:t>
                      </a:r>
                      <a:r>
                        <a:rPr lang="zh-CN" sz="1000" b="1" kern="100" dirty="0">
                          <a:effectLst/>
                          <a:latin typeface="楷体" pitchFamily="49" charset="-122"/>
                          <a:ea typeface="楷体" pitchFamily="49" charset="-122"/>
                        </a:rPr>
                        <a:t>没有任何启发意义</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137941">
                <a:tc vMerge="1">
                  <a:txBody>
                    <a:bodyPr/>
                    <a:lstStyle/>
                    <a:p>
                      <a:endParaRPr lang="zh-CN" altLang="en-US"/>
                    </a:p>
                  </a:txBody>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应用前景明显</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应用前景较好</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有一定的应用前景</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lnSpc>
                          <a:spcPct val="100000"/>
                        </a:lnSpc>
                        <a:spcAft>
                          <a:spcPts val="0"/>
                        </a:spcAft>
                      </a:pPr>
                      <a:r>
                        <a:rPr lang="en-US" altLang="zh-CN" sz="1000" b="1" kern="100" dirty="0">
                          <a:effectLst/>
                          <a:latin typeface="楷体" pitchFamily="49" charset="-122"/>
                          <a:ea typeface="楷体" pitchFamily="49" charset="-122"/>
                        </a:rPr>
                        <a:t>    </a:t>
                      </a:r>
                      <a:r>
                        <a:rPr lang="zh-CN" sz="1000" b="1" kern="100" dirty="0">
                          <a:effectLst/>
                          <a:latin typeface="楷体" pitchFamily="49" charset="-122"/>
                          <a:ea typeface="楷体" pitchFamily="49" charset="-122"/>
                        </a:rPr>
                        <a:t>没有应用前景</a:t>
                      </a:r>
                      <a:endParaRPr lang="zh-CN" sz="1000" b="1" kern="100" dirty="0">
                        <a:effectLst/>
                        <a:latin typeface="楷体" pitchFamily="49" charset="-122"/>
                        <a:ea typeface="楷体" pitchFamily="49" charset="-122"/>
                        <a:cs typeface="Times New Roman"/>
                      </a:endParaRPr>
                    </a:p>
                  </a:txBody>
                  <a:tcPr marL="38183" marR="381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996580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833086"/>
            <a:ext cx="6552728" cy="2169825"/>
          </a:xfrm>
          <a:prstGeom prst="rect">
            <a:avLst/>
          </a:prstGeom>
        </p:spPr>
        <p:txBody>
          <a:bodyPr wrap="square">
            <a:spAutoFit/>
          </a:bodyPr>
          <a:lstStyle/>
          <a:p>
            <a:pPr>
              <a:lnSpc>
                <a:spcPct val="150000"/>
              </a:lnSpc>
            </a:pPr>
            <a:r>
              <a:rPr lang="zh-CN" altLang="en-US" b="1" dirty="0">
                <a:solidFill>
                  <a:schemeClr val="bg1"/>
                </a:solidFill>
              </a:rPr>
              <a:t>      研究生学位论文抽检评议是国家保障学位与研究生教育质量的制度性评估项目。</a:t>
            </a:r>
            <a:r>
              <a:rPr lang="en-US" altLang="zh-CN" b="1" dirty="0">
                <a:solidFill>
                  <a:schemeClr val="bg1"/>
                </a:solidFill>
              </a:rPr>
              <a:t>2014</a:t>
            </a:r>
            <a:r>
              <a:rPr lang="zh-CN" altLang="en-US" b="1" dirty="0">
                <a:solidFill>
                  <a:schemeClr val="bg1"/>
                </a:solidFill>
              </a:rPr>
              <a:t>年，国务院学位委员会、教育部颁发</a:t>
            </a:r>
            <a:r>
              <a:rPr lang="en-US" altLang="zh-CN" b="1" dirty="0">
                <a:solidFill>
                  <a:schemeClr val="bg1"/>
                </a:solidFill>
              </a:rPr>
              <a:t>《</a:t>
            </a:r>
            <a:r>
              <a:rPr lang="zh-CN" altLang="en-US" b="1" dirty="0">
                <a:solidFill>
                  <a:schemeClr val="bg1"/>
                </a:solidFill>
              </a:rPr>
              <a:t>博士硕士学位论文抽检办法</a:t>
            </a:r>
            <a:r>
              <a:rPr lang="en-US" altLang="zh-CN" b="1" dirty="0">
                <a:solidFill>
                  <a:schemeClr val="bg1"/>
                </a:solidFill>
              </a:rPr>
              <a:t>》</a:t>
            </a:r>
            <a:r>
              <a:rPr lang="zh-CN" altLang="en-US" b="1" dirty="0">
                <a:solidFill>
                  <a:schemeClr val="bg1"/>
                </a:solidFill>
              </a:rPr>
              <a:t>。</a:t>
            </a:r>
            <a:r>
              <a:rPr lang="en-US" altLang="zh-CN" b="1" dirty="0">
                <a:solidFill>
                  <a:schemeClr val="bg1"/>
                </a:solidFill>
              </a:rPr>
              <a:t>2017</a:t>
            </a:r>
            <a:r>
              <a:rPr lang="zh-CN" altLang="en-US" b="1" dirty="0">
                <a:solidFill>
                  <a:schemeClr val="bg1"/>
                </a:solidFill>
              </a:rPr>
              <a:t>年，省教育厅修订颁发</a:t>
            </a:r>
            <a:r>
              <a:rPr lang="en-US" altLang="zh-CN" b="1" dirty="0">
                <a:solidFill>
                  <a:schemeClr val="bg1"/>
                </a:solidFill>
              </a:rPr>
              <a:t>《</a:t>
            </a:r>
            <a:r>
              <a:rPr lang="zh-CN" altLang="en-US" b="1" dirty="0">
                <a:solidFill>
                  <a:schemeClr val="bg1"/>
                </a:solidFill>
              </a:rPr>
              <a:t>江苏省硕士学位论文抽检评议实施办法（试行）</a:t>
            </a:r>
            <a:r>
              <a:rPr lang="en-US" altLang="zh-CN" b="1" dirty="0">
                <a:solidFill>
                  <a:schemeClr val="bg1"/>
                </a:solidFill>
              </a:rPr>
              <a:t>》</a:t>
            </a:r>
            <a:r>
              <a:rPr lang="zh-CN" altLang="en-US" b="1" dirty="0">
                <a:solidFill>
                  <a:schemeClr val="bg1"/>
                </a:solidFill>
              </a:rPr>
              <a:t>。</a:t>
            </a:r>
            <a:br>
              <a:rPr lang="en-US" altLang="zh-CN" b="1" dirty="0">
                <a:solidFill>
                  <a:schemeClr val="bg1"/>
                </a:solidFill>
              </a:rPr>
            </a:br>
            <a:endParaRPr lang="zh-CN" altLang="en-US" b="1" dirty="0">
              <a:solidFill>
                <a:schemeClr val="bg1"/>
              </a:solidFill>
            </a:endParaRPr>
          </a:p>
        </p:txBody>
      </p:sp>
    </p:spTree>
    <p:extLst>
      <p:ext uri="{BB962C8B-B14F-4D97-AF65-F5344CB8AC3E}">
        <p14:creationId xmlns:p14="http://schemas.microsoft.com/office/powerpoint/2010/main" val="23215401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1141239"/>
          </a:xfrm>
        </p:spPr>
        <p:txBody>
          <a:bodyPr/>
          <a:lstStyle/>
          <a:p>
            <a:br>
              <a:rPr lang="en-US" altLang="zh-CN" dirty="0"/>
            </a:br>
            <a:br>
              <a:rPr lang="en-US" altLang="zh-CN" dirty="0"/>
            </a:br>
            <a:r>
              <a:rPr lang="en-US" altLang="zh-CN" dirty="0"/>
              <a:t>    </a:t>
            </a:r>
            <a:r>
              <a:rPr lang="zh-CN" altLang="zh-CN" sz="1600" dirty="0"/>
              <a:t>【</a:t>
            </a:r>
            <a:r>
              <a:rPr lang="zh-CN" altLang="en-US" sz="1600" dirty="0"/>
              <a:t>专硕论文</a:t>
            </a:r>
            <a:r>
              <a:rPr lang="zh-CN" altLang="zh-CN" sz="1600" dirty="0"/>
              <a:t>评议标准】</a:t>
            </a:r>
            <a:br>
              <a:rPr lang="zh-CN" altLang="zh-CN" dirty="0"/>
            </a:br>
            <a:r>
              <a:rPr lang="en-US" altLang="zh-CN" dirty="0"/>
              <a:t>     </a:t>
            </a:r>
            <a:r>
              <a:rPr lang="en-US" altLang="zh-CN" sz="1400" dirty="0"/>
              <a:t>1-1.</a:t>
            </a:r>
            <a:r>
              <a:rPr lang="zh-CN" altLang="zh-CN" sz="1400" dirty="0"/>
              <a:t>选题与</a:t>
            </a:r>
            <a:r>
              <a:rPr lang="zh-CN" altLang="zh-CN" sz="1400" dirty="0">
                <a:solidFill>
                  <a:srgbClr val="FF0000"/>
                </a:solidFill>
              </a:rPr>
              <a:t>专业实践</a:t>
            </a:r>
            <a:r>
              <a:rPr lang="zh-CN" altLang="zh-CN" sz="1400" dirty="0"/>
              <a:t>紧密结合，具有</a:t>
            </a:r>
            <a:r>
              <a:rPr lang="zh-CN" altLang="zh-CN" sz="1400" dirty="0">
                <a:solidFill>
                  <a:srgbClr val="FF0000"/>
                </a:solidFill>
              </a:rPr>
              <a:t>应用价值</a:t>
            </a:r>
            <a:r>
              <a:rPr lang="zh-CN" altLang="zh-CN" sz="1400" dirty="0"/>
              <a:t>和</a:t>
            </a:r>
            <a:r>
              <a:rPr lang="zh-CN" altLang="zh-CN" sz="1400" dirty="0">
                <a:solidFill>
                  <a:srgbClr val="FF0000"/>
                </a:solidFill>
              </a:rPr>
              <a:t>实践意义</a:t>
            </a:r>
            <a:r>
              <a:rPr lang="zh-CN" altLang="zh-CN" sz="1400" dirty="0"/>
              <a:t>。</a:t>
            </a:r>
            <a:br>
              <a:rPr lang="zh-CN" altLang="zh-CN" sz="1400" dirty="0"/>
            </a:br>
            <a:endParaRPr lang="zh-CN" altLang="en-US" sz="1400" dirty="0"/>
          </a:p>
        </p:txBody>
      </p:sp>
      <p:graphicFrame>
        <p:nvGraphicFramePr>
          <p:cNvPr id="3" name="表格 2"/>
          <p:cNvGraphicFramePr>
            <a:graphicFrameLocks noGrp="1"/>
          </p:cNvGraphicFramePr>
          <p:nvPr>
            <p:extLst>
              <p:ext uri="{D42A27DB-BD31-4B8C-83A1-F6EECF244321}">
                <p14:modId xmlns:p14="http://schemas.microsoft.com/office/powerpoint/2010/main" val="3125804998"/>
              </p:ext>
            </p:extLst>
          </p:nvPr>
        </p:nvGraphicFramePr>
        <p:xfrm>
          <a:off x="971600" y="1563638"/>
          <a:ext cx="7272809" cy="2704431"/>
        </p:xfrm>
        <a:graphic>
          <a:graphicData uri="http://schemas.openxmlformats.org/drawingml/2006/table">
            <a:tbl>
              <a:tblPr firstRow="1" firstCol="1" bandRow="1">
                <a:tableStyleId>{5C22544A-7EE6-4342-B048-85BDC9FD1C3A}</a:tableStyleId>
              </a:tblPr>
              <a:tblGrid>
                <a:gridCol w="576065">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584176">
                  <a:extLst>
                    <a:ext uri="{9D8B030D-6E8A-4147-A177-3AD203B41FA5}">
                      <a16:colId xmlns:a16="http://schemas.microsoft.com/office/drawing/2014/main" val="20003"/>
                    </a:ext>
                  </a:extLst>
                </a:gridCol>
                <a:gridCol w="1512168">
                  <a:extLst>
                    <a:ext uri="{9D8B030D-6E8A-4147-A177-3AD203B41FA5}">
                      <a16:colId xmlns:a16="http://schemas.microsoft.com/office/drawing/2014/main" val="20004"/>
                    </a:ext>
                  </a:extLst>
                </a:gridCol>
              </a:tblGrid>
              <a:tr h="241424">
                <a:tc>
                  <a:txBody>
                    <a:bodyPr/>
                    <a:lstStyle/>
                    <a:p>
                      <a:pPr algn="ctr">
                        <a:lnSpc>
                          <a:spcPct val="100000"/>
                        </a:lnSpc>
                        <a:spcAft>
                          <a:spcPts val="0"/>
                        </a:spcAft>
                      </a:pPr>
                      <a:r>
                        <a:rPr lang="zh-CN" altLang="en-US" sz="1000" b="1" kern="100" dirty="0">
                          <a:effectLst/>
                          <a:latin typeface="楷体" pitchFamily="49" charset="-122"/>
                          <a:ea typeface="楷体" pitchFamily="49" charset="-122"/>
                        </a:rPr>
                        <a:t>要  </a:t>
                      </a:r>
                      <a:r>
                        <a:rPr lang="zh-CN" sz="1000" b="1" kern="100" dirty="0">
                          <a:effectLst/>
                          <a:latin typeface="楷体" pitchFamily="49" charset="-122"/>
                          <a:ea typeface="楷体" pitchFamily="49" charset="-122"/>
                        </a:rPr>
                        <a:t>点</a:t>
                      </a:r>
                      <a:endParaRPr lang="zh-CN" sz="1000" b="1" kern="100" dirty="0">
                        <a:effectLst/>
                        <a:latin typeface="楷体" pitchFamily="49" charset="-122"/>
                        <a:ea typeface="楷体" pitchFamily="49" charset="-122"/>
                        <a:cs typeface="Times New Roman"/>
                      </a:endParaRPr>
                    </a:p>
                  </a:txBody>
                  <a:tcPr marL="33941" marR="33941" marT="0" marB="0" anchor="ctr">
                    <a:solidFill>
                      <a:srgbClr val="7030A0"/>
                    </a:solidFill>
                  </a:tcPr>
                </a:tc>
                <a:tc>
                  <a:txBody>
                    <a:bodyPr/>
                    <a:lstStyle/>
                    <a:p>
                      <a:pPr algn="ctr">
                        <a:lnSpc>
                          <a:spcPct val="100000"/>
                        </a:lnSpc>
                        <a:spcAft>
                          <a:spcPts val="0"/>
                        </a:spcAft>
                      </a:pPr>
                      <a:r>
                        <a:rPr lang="zh-CN" sz="1100" b="1" kern="100" dirty="0">
                          <a:effectLst/>
                          <a:latin typeface="楷体" pitchFamily="49" charset="-122"/>
                          <a:ea typeface="楷体" pitchFamily="49" charset="-122"/>
                        </a:rPr>
                        <a:t>优秀</a:t>
                      </a:r>
                      <a:r>
                        <a:rPr lang="zh-CN" altLang="en-US" sz="1100" b="1" kern="100" dirty="0">
                          <a:effectLst/>
                          <a:latin typeface="楷体" pitchFamily="49" charset="-122"/>
                          <a:ea typeface="楷体" pitchFamily="49" charset="-122"/>
                        </a:rPr>
                        <a:t>等级参考细则</a:t>
                      </a:r>
                    </a:p>
                  </a:txBody>
                  <a:tcPr marL="33941" marR="33941" marT="0" marB="0" anchor="ctr">
                    <a:solidFill>
                      <a:srgbClr val="7030A0"/>
                    </a:solidFill>
                  </a:tcPr>
                </a:tc>
                <a:tc>
                  <a:txBody>
                    <a:bodyPr/>
                    <a:lstStyle/>
                    <a:p>
                      <a:pPr algn="ctr">
                        <a:lnSpc>
                          <a:spcPct val="100000"/>
                        </a:lnSpc>
                        <a:spcAft>
                          <a:spcPts val="0"/>
                        </a:spcAft>
                      </a:pPr>
                      <a:r>
                        <a:rPr lang="zh-CN" sz="1100" b="1" kern="100" dirty="0">
                          <a:effectLst/>
                          <a:latin typeface="楷体" pitchFamily="49" charset="-122"/>
                          <a:ea typeface="楷体" pitchFamily="49" charset="-122"/>
                        </a:rPr>
                        <a:t>良好</a:t>
                      </a:r>
                      <a:r>
                        <a:rPr lang="zh-CN" altLang="en-US" sz="1100" b="1" kern="100" dirty="0">
                          <a:effectLst/>
                          <a:latin typeface="楷体" pitchFamily="49" charset="-122"/>
                          <a:ea typeface="楷体" pitchFamily="49" charset="-122"/>
                        </a:rPr>
                        <a:t>等级参考细则</a:t>
                      </a:r>
                    </a:p>
                  </a:txBody>
                  <a:tcPr marL="33941" marR="33941" marT="0" marB="0" anchor="ctr">
                    <a:solidFill>
                      <a:srgbClr val="7030A0"/>
                    </a:solidFill>
                  </a:tcPr>
                </a:tc>
                <a:tc>
                  <a:txBody>
                    <a:bodyPr/>
                    <a:lstStyle/>
                    <a:p>
                      <a:pPr algn="ctr">
                        <a:lnSpc>
                          <a:spcPct val="100000"/>
                        </a:lnSpc>
                        <a:spcAft>
                          <a:spcPts val="0"/>
                        </a:spcAft>
                      </a:pPr>
                      <a:r>
                        <a:rPr lang="zh-CN" sz="1100" b="1" kern="100" dirty="0">
                          <a:effectLst/>
                          <a:latin typeface="楷体" pitchFamily="49" charset="-122"/>
                          <a:ea typeface="楷体" pitchFamily="49" charset="-122"/>
                        </a:rPr>
                        <a:t>合格</a:t>
                      </a:r>
                      <a:r>
                        <a:rPr lang="zh-CN" altLang="en-US" sz="1100" b="1" kern="100" dirty="0">
                          <a:effectLst/>
                          <a:latin typeface="楷体" pitchFamily="49" charset="-122"/>
                          <a:ea typeface="楷体" pitchFamily="49" charset="-122"/>
                        </a:rPr>
                        <a:t>等级参考细则</a:t>
                      </a:r>
                    </a:p>
                  </a:txBody>
                  <a:tcPr marL="33941" marR="33941" marT="0" marB="0" anchor="ctr">
                    <a:solidFill>
                      <a:srgbClr val="7030A0"/>
                    </a:solidFill>
                  </a:tcPr>
                </a:tc>
                <a:tc>
                  <a:txBody>
                    <a:bodyPr/>
                    <a:lstStyle/>
                    <a:p>
                      <a:pPr algn="ctr">
                        <a:lnSpc>
                          <a:spcPct val="100000"/>
                        </a:lnSpc>
                        <a:spcAft>
                          <a:spcPts val="0"/>
                        </a:spcAft>
                      </a:pPr>
                      <a:r>
                        <a:rPr lang="zh-CN" sz="1100" b="1" kern="100" dirty="0">
                          <a:effectLst/>
                          <a:latin typeface="楷体" pitchFamily="49" charset="-122"/>
                          <a:ea typeface="楷体" pitchFamily="49" charset="-122"/>
                        </a:rPr>
                        <a:t>不合格</a:t>
                      </a:r>
                      <a:r>
                        <a:rPr lang="zh-CN" altLang="en-US" sz="1100" b="1" kern="100" dirty="0">
                          <a:effectLst/>
                          <a:latin typeface="楷体" pitchFamily="49" charset="-122"/>
                          <a:ea typeface="楷体" pitchFamily="49" charset="-122"/>
                        </a:rPr>
                        <a:t>等级参考细则</a:t>
                      </a:r>
                    </a:p>
                  </a:txBody>
                  <a:tcPr marL="33941" marR="33941" marT="0" marB="0" anchor="ctr">
                    <a:solidFill>
                      <a:srgbClr val="7030A0"/>
                    </a:solidFill>
                  </a:tcPr>
                </a:tc>
                <a:extLst>
                  <a:ext uri="{0D108BD9-81ED-4DB2-BD59-A6C34878D82A}">
                    <a16:rowId xmlns:a16="http://schemas.microsoft.com/office/drawing/2014/main" val="10000"/>
                  </a:ext>
                </a:extLst>
              </a:tr>
              <a:tr h="618967">
                <a:tc>
                  <a:txBody>
                    <a:bodyPr/>
                    <a:lstStyle/>
                    <a:p>
                      <a:pPr algn="ctr">
                        <a:lnSpc>
                          <a:spcPct val="100000"/>
                        </a:lnSpc>
                        <a:spcAft>
                          <a:spcPts val="0"/>
                        </a:spcAft>
                      </a:pPr>
                      <a:r>
                        <a:rPr lang="zh-CN" sz="1100" b="1" kern="100" dirty="0">
                          <a:effectLst/>
                          <a:latin typeface="楷体" pitchFamily="49" charset="-122"/>
                          <a:ea typeface="楷体" pitchFamily="49" charset="-122"/>
                        </a:rPr>
                        <a:t>与专业</a:t>
                      </a:r>
                      <a:endParaRPr lang="en-US" altLang="zh-CN" sz="1100" b="1" kern="100" dirty="0">
                        <a:effectLst/>
                        <a:latin typeface="楷体" pitchFamily="49" charset="-122"/>
                        <a:ea typeface="楷体" pitchFamily="49" charset="-122"/>
                      </a:endParaRPr>
                    </a:p>
                    <a:p>
                      <a:pPr algn="ctr">
                        <a:lnSpc>
                          <a:spcPct val="100000"/>
                        </a:lnSpc>
                        <a:spcAft>
                          <a:spcPts val="0"/>
                        </a:spcAft>
                      </a:pPr>
                      <a:r>
                        <a:rPr lang="zh-CN" sz="1100" b="1" kern="100" dirty="0">
                          <a:effectLst/>
                          <a:latin typeface="楷体" pitchFamily="49" charset="-122"/>
                          <a:ea typeface="楷体" pitchFamily="49" charset="-122"/>
                        </a:rPr>
                        <a:t>实践的</a:t>
                      </a:r>
                      <a:endParaRPr lang="en-US" altLang="zh-CN" sz="1100" b="1" kern="100" dirty="0">
                        <a:effectLst/>
                        <a:latin typeface="楷体" pitchFamily="49" charset="-122"/>
                        <a:ea typeface="楷体" pitchFamily="49" charset="-122"/>
                      </a:endParaRPr>
                    </a:p>
                    <a:p>
                      <a:pPr algn="ctr">
                        <a:lnSpc>
                          <a:spcPct val="100000"/>
                        </a:lnSpc>
                        <a:spcAft>
                          <a:spcPts val="0"/>
                        </a:spcAft>
                      </a:pPr>
                      <a:r>
                        <a:rPr lang="zh-CN" sz="1100" b="1" kern="100" dirty="0">
                          <a:effectLst/>
                          <a:latin typeface="楷体" pitchFamily="49" charset="-122"/>
                          <a:ea typeface="楷体" pitchFamily="49" charset="-122"/>
                        </a:rPr>
                        <a:t>结合度</a:t>
                      </a:r>
                      <a:endParaRPr lang="zh-CN" sz="1100" b="1" kern="100" dirty="0">
                        <a:effectLst/>
                        <a:latin typeface="楷体" pitchFamily="49" charset="-122"/>
                        <a:ea typeface="楷体" pitchFamily="49" charset="-122"/>
                        <a:cs typeface="Times New Roman"/>
                      </a:endParaRPr>
                    </a:p>
                  </a:txBody>
                  <a:tcPr marL="33941" marR="33941" marT="0" marB="0" anchor="ctr">
                    <a:solidFill>
                      <a:srgbClr val="7030A0"/>
                    </a:solidFill>
                  </a:tcP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选题来源于专业实践，是专业实践中的关键问题、重要问题、紧迫问题</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选题来源于专业实践，是专业实践中的较为重要问题</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选题与专业实践有关，是专业实践中的一般问题</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选题脱离专业实践，不是专业实践中的问题</a:t>
                      </a:r>
                      <a:endParaRPr lang="zh-CN" sz="1100" b="1" kern="100" dirty="0">
                        <a:effectLst/>
                        <a:latin typeface="楷体" pitchFamily="49" charset="-122"/>
                        <a:ea typeface="楷体" pitchFamily="49" charset="-122"/>
                        <a:cs typeface="Times New Roman"/>
                      </a:endParaRPr>
                    </a:p>
                  </a:txBody>
                  <a:tcPr marL="33941" marR="33941" marT="0" marB="0" anchor="ctr"/>
                </a:tc>
                <a:extLst>
                  <a:ext uri="{0D108BD9-81ED-4DB2-BD59-A6C34878D82A}">
                    <a16:rowId xmlns:a16="http://schemas.microsoft.com/office/drawing/2014/main" val="10001"/>
                  </a:ext>
                </a:extLst>
              </a:tr>
              <a:tr h="649478">
                <a:tc>
                  <a:txBody>
                    <a:bodyPr/>
                    <a:lstStyle/>
                    <a:p>
                      <a:pPr algn="ctr">
                        <a:lnSpc>
                          <a:spcPct val="100000"/>
                        </a:lnSpc>
                        <a:spcAft>
                          <a:spcPts val="0"/>
                        </a:spcAft>
                      </a:pPr>
                      <a:r>
                        <a:rPr lang="zh-CN" sz="1100" b="1" kern="100" dirty="0">
                          <a:effectLst/>
                          <a:latin typeface="楷体" pitchFamily="49" charset="-122"/>
                          <a:ea typeface="楷体" pitchFamily="49" charset="-122"/>
                        </a:rPr>
                        <a:t>应</a:t>
                      </a: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用</a:t>
                      </a:r>
                    </a:p>
                    <a:p>
                      <a:pPr algn="ctr">
                        <a:lnSpc>
                          <a:spcPct val="100000"/>
                        </a:lnSpc>
                        <a:spcAft>
                          <a:spcPts val="0"/>
                        </a:spcAft>
                      </a:pPr>
                      <a:r>
                        <a:rPr lang="zh-CN" sz="1100" b="1" kern="100" dirty="0">
                          <a:effectLst/>
                          <a:latin typeface="楷体" pitchFamily="49" charset="-122"/>
                          <a:ea typeface="楷体" pitchFamily="49" charset="-122"/>
                        </a:rPr>
                        <a:t>价</a:t>
                      </a: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值</a:t>
                      </a:r>
                      <a:endParaRPr lang="zh-CN" sz="1100" b="1" kern="100" dirty="0">
                        <a:effectLst/>
                        <a:latin typeface="楷体" pitchFamily="49" charset="-122"/>
                        <a:ea typeface="楷体" pitchFamily="49" charset="-122"/>
                        <a:cs typeface="Times New Roman"/>
                      </a:endParaRPr>
                    </a:p>
                  </a:txBody>
                  <a:tcPr marL="33941" marR="33941" marT="0" marB="0" anchor="ctr">
                    <a:solidFill>
                      <a:srgbClr val="7030A0"/>
                    </a:solidFill>
                  </a:tcP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预期研究成果对该领域的生产实践或经济社会发展有较大的指导和帮助作用，有较好的经济价值或社会价值，能够推广应用</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预期研究成果对该领域的生产实践或经济社会发展有较好指导和帮助作用，有一定的经济价值或社会价值，值得推广应用</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预期研究成果对该领域的生产实践或经济社会发展有一定的指导和帮助作用，具有经济价值或社会价值</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预期研究成果对该领域的生产实践或经济社会发展没有指导和帮助作用，不能产生经济价值或社会价值</a:t>
                      </a:r>
                      <a:endParaRPr lang="zh-CN" sz="1100" b="1" kern="100" dirty="0">
                        <a:effectLst/>
                        <a:latin typeface="楷体" pitchFamily="49" charset="-122"/>
                        <a:ea typeface="楷体" pitchFamily="49" charset="-122"/>
                        <a:cs typeface="Times New Roman"/>
                      </a:endParaRPr>
                    </a:p>
                  </a:txBody>
                  <a:tcPr marL="33941" marR="33941" marT="0" marB="0" anchor="ctr"/>
                </a:tc>
                <a:extLst>
                  <a:ext uri="{0D108BD9-81ED-4DB2-BD59-A6C34878D82A}">
                    <a16:rowId xmlns:a16="http://schemas.microsoft.com/office/drawing/2014/main" val="10002"/>
                  </a:ext>
                </a:extLst>
              </a:tr>
              <a:tr h="412645">
                <a:tc rowSpan="2">
                  <a:txBody>
                    <a:bodyPr/>
                    <a:lstStyle/>
                    <a:p>
                      <a:pPr algn="ctr">
                        <a:lnSpc>
                          <a:spcPct val="100000"/>
                        </a:lnSpc>
                        <a:spcAft>
                          <a:spcPts val="0"/>
                        </a:spcAft>
                      </a:pPr>
                      <a:r>
                        <a:rPr lang="zh-CN" sz="1100" b="1" kern="100" dirty="0">
                          <a:effectLst/>
                          <a:latin typeface="楷体" pitchFamily="49" charset="-122"/>
                          <a:ea typeface="楷体" pitchFamily="49" charset="-122"/>
                        </a:rPr>
                        <a:t>实</a:t>
                      </a: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践</a:t>
                      </a:r>
                    </a:p>
                    <a:p>
                      <a:pPr algn="ctr">
                        <a:lnSpc>
                          <a:spcPct val="100000"/>
                        </a:lnSpc>
                        <a:spcAft>
                          <a:spcPts val="0"/>
                        </a:spcAft>
                      </a:pPr>
                      <a:r>
                        <a:rPr lang="zh-CN" sz="1100" b="1" kern="100" dirty="0">
                          <a:effectLst/>
                          <a:latin typeface="楷体" pitchFamily="49" charset="-122"/>
                          <a:ea typeface="楷体" pitchFamily="49" charset="-122"/>
                        </a:rPr>
                        <a:t>意</a:t>
                      </a: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义</a:t>
                      </a:r>
                      <a:endParaRPr lang="zh-CN" sz="1100" b="1" kern="100" dirty="0">
                        <a:effectLst/>
                        <a:latin typeface="楷体" pitchFamily="49" charset="-122"/>
                        <a:ea typeface="楷体" pitchFamily="49" charset="-122"/>
                        <a:cs typeface="Times New Roman"/>
                      </a:endParaRPr>
                    </a:p>
                  </a:txBody>
                  <a:tcPr marL="33941" marR="33941" marT="0" marB="0" anchor="ctr">
                    <a:solidFill>
                      <a:srgbClr val="7030A0"/>
                    </a:solidFill>
                  </a:tcP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能很好推动本领域有关实践问题的解决</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能较好地推动本领域有关实践问题的解决</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对推动本领域有关问题的解决有一定的帮助</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对推动本领域有关实践问题解决没有帮助</a:t>
                      </a:r>
                      <a:endParaRPr lang="zh-CN" sz="1100" b="1" kern="100" dirty="0">
                        <a:effectLst/>
                        <a:latin typeface="楷体" pitchFamily="49" charset="-122"/>
                        <a:ea typeface="楷体" pitchFamily="49" charset="-122"/>
                        <a:cs typeface="Times New Roman"/>
                      </a:endParaRPr>
                    </a:p>
                  </a:txBody>
                  <a:tcPr marL="33941" marR="33941" marT="0" marB="0" anchor="ctr"/>
                </a:tc>
                <a:extLst>
                  <a:ext uri="{0D108BD9-81ED-4DB2-BD59-A6C34878D82A}">
                    <a16:rowId xmlns:a16="http://schemas.microsoft.com/office/drawing/2014/main" val="10003"/>
                  </a:ext>
                </a:extLst>
              </a:tr>
              <a:tr h="416891">
                <a:tc vMerge="1">
                  <a:txBody>
                    <a:bodyPr/>
                    <a:lstStyle/>
                    <a:p>
                      <a:endParaRPr lang="zh-CN" altLang="en-US"/>
                    </a:p>
                  </a:txBody>
                  <a:tcP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其原理、思想或方法可推广到其他应用领域</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其原理、思想或方法对其他领域的应用有较好的借鉴作用</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其原理、思想或方法对其他领域的应用有一定的借鉴作用</a:t>
                      </a:r>
                      <a:endParaRPr lang="zh-CN" sz="1100" b="1" kern="100" dirty="0">
                        <a:effectLst/>
                        <a:latin typeface="楷体" pitchFamily="49" charset="-122"/>
                        <a:ea typeface="楷体" pitchFamily="49" charset="-122"/>
                        <a:cs typeface="Times New Roman"/>
                      </a:endParaRPr>
                    </a:p>
                  </a:txBody>
                  <a:tcPr marL="33941" marR="33941" marT="0" marB="0" anchor="ctr"/>
                </a:tc>
                <a:tc>
                  <a:txBody>
                    <a:bodyPr/>
                    <a:lstStyle/>
                    <a:p>
                      <a:pPr algn="l">
                        <a:lnSpc>
                          <a:spcPct val="100000"/>
                        </a:lnSpc>
                        <a:spcAft>
                          <a:spcPts val="0"/>
                        </a:spcAft>
                      </a:pPr>
                      <a:r>
                        <a:rPr lang="en-US" altLang="zh-CN" sz="1100" b="1" kern="100" dirty="0">
                          <a:effectLst/>
                          <a:latin typeface="楷体" pitchFamily="49" charset="-122"/>
                          <a:ea typeface="楷体" pitchFamily="49" charset="-122"/>
                        </a:rPr>
                        <a:t>    </a:t>
                      </a:r>
                      <a:r>
                        <a:rPr lang="zh-CN" sz="1100" b="1" kern="100" dirty="0">
                          <a:effectLst/>
                          <a:latin typeface="楷体" pitchFamily="49" charset="-122"/>
                          <a:ea typeface="楷体" pitchFamily="49" charset="-122"/>
                        </a:rPr>
                        <a:t>其原理、思想或方法对其他领域的应用无任何借鉴作用</a:t>
                      </a:r>
                      <a:endParaRPr lang="zh-CN" sz="1100" b="1" kern="100" dirty="0">
                        <a:effectLst/>
                        <a:latin typeface="楷体" pitchFamily="49" charset="-122"/>
                        <a:ea typeface="楷体" pitchFamily="49" charset="-122"/>
                        <a:cs typeface="Times New Roman"/>
                      </a:endParaRPr>
                    </a:p>
                  </a:txBody>
                  <a:tcPr marL="33941" marR="33941"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380483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3363838"/>
            <a:ext cx="7488832" cy="1512168"/>
          </a:xfrm>
        </p:spPr>
        <p:txBody>
          <a:bodyPr/>
          <a:lstStyle/>
          <a:p>
            <a:pPr marL="285750" indent="-285750" fontAlgn="auto">
              <a:lnSpc>
                <a:spcPts val="1800"/>
              </a:lnSpc>
              <a:spcBef>
                <a:spcPts val="0"/>
              </a:spcBef>
              <a:spcAft>
                <a:spcPts val="0"/>
              </a:spcAft>
              <a:defRPr/>
            </a:pPr>
            <a:br>
              <a:rPr lang="en-US" altLang="zh-CN" sz="1400" dirty="0"/>
            </a:br>
            <a:r>
              <a:rPr lang="en-US" altLang="zh-CN" sz="1400" dirty="0"/>
              <a:t>      </a:t>
            </a:r>
            <a:br>
              <a:rPr lang="en-US" altLang="zh-CN" sz="1400" dirty="0"/>
            </a:br>
            <a:r>
              <a:rPr lang="en-US" altLang="zh-CN" sz="1200" dirty="0"/>
              <a:t>       </a:t>
            </a:r>
            <a:r>
              <a:rPr lang="zh-CN" altLang="en-US" sz="1200" dirty="0"/>
              <a:t>填写</a:t>
            </a:r>
            <a:r>
              <a:rPr lang="en-US" altLang="zh-CN" sz="1200" dirty="0"/>
              <a:t>《</a:t>
            </a:r>
            <a:r>
              <a:rPr lang="zh-CN" altLang="en-US" sz="1200" dirty="0"/>
              <a:t>专家评议记录表</a:t>
            </a:r>
            <a:r>
              <a:rPr lang="en-US" altLang="zh-CN" sz="1200" dirty="0"/>
              <a:t>》</a:t>
            </a:r>
            <a:br>
              <a:rPr lang="en-US" altLang="zh-CN" sz="1200" dirty="0"/>
            </a:br>
            <a:r>
              <a:rPr lang="en-US" altLang="zh-CN" sz="1200" dirty="0">
                <a:solidFill>
                  <a:srgbClr val="C00000"/>
                </a:solidFill>
              </a:rPr>
              <a:t>      </a:t>
            </a:r>
            <a:r>
              <a:rPr lang="en-US" altLang="zh-CN" sz="1200" dirty="0"/>
              <a:t>1.</a:t>
            </a:r>
            <a:r>
              <a:rPr lang="zh-CN" altLang="en-US" sz="1200" dirty="0"/>
              <a:t>点击</a:t>
            </a:r>
            <a:r>
              <a:rPr lang="zh-CN" altLang="en-US" sz="1200" dirty="0">
                <a:latin typeface="微软雅黑" pitchFamily="34" charset="-122"/>
                <a:ea typeface="微软雅黑" pitchFamily="34" charset="-122"/>
              </a:rPr>
              <a:t>拟评等级，在后面的文本框中简要说明一级指标的等级评定理由</a:t>
            </a:r>
            <a:r>
              <a:rPr lang="en-US" altLang="zh-CN" sz="1200" dirty="0">
                <a:latin typeface="微软雅黑" pitchFamily="34" charset="-122"/>
                <a:ea typeface="微软雅黑" pitchFamily="34" charset="-122"/>
              </a:rPr>
              <a:t>.</a:t>
            </a:r>
            <a:br>
              <a:rPr lang="en-US" altLang="zh-CN" sz="1200" dirty="0">
                <a:latin typeface="微软雅黑" pitchFamily="34" charset="-122"/>
                <a:ea typeface="微软雅黑" pitchFamily="34" charset="-122"/>
              </a:rPr>
            </a:br>
            <a:r>
              <a:rPr lang="en-US" altLang="zh-CN" sz="1200" dirty="0">
                <a:latin typeface="微软雅黑" pitchFamily="34" charset="-122"/>
                <a:ea typeface="微软雅黑" pitchFamily="34" charset="-122"/>
              </a:rPr>
              <a:t>       2.</a:t>
            </a:r>
            <a:r>
              <a:rPr lang="zh-CN" altLang="en-US" sz="1200" dirty="0">
                <a:latin typeface="微软雅黑" pitchFamily="34" charset="-122"/>
                <a:ea typeface="微软雅黑" pitchFamily="34" charset="-122"/>
              </a:rPr>
              <a:t>理由请紧扣标准陈述。“不合格”项目需重点说明，一般字数不少于</a:t>
            </a:r>
            <a:r>
              <a:rPr lang="en-US" altLang="zh-CN" sz="1200" dirty="0">
                <a:latin typeface="微软雅黑" pitchFamily="34" charset="-122"/>
                <a:ea typeface="微软雅黑" pitchFamily="34" charset="-122"/>
              </a:rPr>
              <a:t>100</a:t>
            </a:r>
            <a:r>
              <a:rPr lang="zh-CN" altLang="en-US" sz="1200" dirty="0">
                <a:latin typeface="微软雅黑" pitchFamily="34" charset="-122"/>
                <a:ea typeface="微软雅黑" pitchFamily="34" charset="-122"/>
              </a:rPr>
              <a:t>字。其他等级建议有针对性的进行点评。“优秀”“不合格”等级如未提供文字说明则无法提交。</a:t>
            </a:r>
            <a:br>
              <a:rPr lang="en-US" altLang="zh-CN" sz="1200" dirty="0">
                <a:latin typeface="微软雅黑" pitchFamily="34" charset="-122"/>
                <a:ea typeface="微软雅黑" pitchFamily="34" charset="-122"/>
              </a:rPr>
            </a:br>
            <a:r>
              <a:rPr lang="en-US" altLang="zh-CN" sz="1200" dirty="0">
                <a:latin typeface="微软雅黑" pitchFamily="34" charset="-122"/>
                <a:ea typeface="微软雅黑" pitchFamily="34" charset="-122"/>
              </a:rPr>
              <a:t>       3.</a:t>
            </a:r>
            <a:r>
              <a:rPr lang="zh-CN" altLang="en-US" sz="1200" dirty="0">
                <a:latin typeface="微软雅黑" pitchFamily="34" charset="-122"/>
                <a:ea typeface="微软雅黑" pitchFamily="34" charset="-122"/>
              </a:rPr>
              <a:t>专家可通过目录树点击“查看与修改论文评议”进行回看与修改。</a:t>
            </a:r>
            <a:br>
              <a:rPr lang="en-US" altLang="zh-CN" sz="1200" dirty="0">
                <a:latin typeface="微软雅黑" pitchFamily="34" charset="-122"/>
                <a:ea typeface="微软雅黑" pitchFamily="34" charset="-122"/>
              </a:rPr>
            </a:br>
            <a:br>
              <a:rPr lang="zh-CN" altLang="en-US" sz="1400" dirty="0">
                <a:latin typeface="微软雅黑" pitchFamily="34" charset="-122"/>
                <a:ea typeface="微软雅黑" pitchFamily="34" charset="-122"/>
              </a:rPr>
            </a:br>
            <a:br>
              <a:rPr lang="en-US" altLang="zh-CN" dirty="0"/>
            </a:br>
            <a:r>
              <a:rPr lang="en-US" altLang="zh-CN" dirty="0"/>
              <a:t>   </a:t>
            </a:r>
            <a:endParaRPr lang="zh-CN" altLang="en-US" dirty="0"/>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920" y="699542"/>
            <a:ext cx="6192688" cy="2615212"/>
          </a:xfrm>
          <a:prstGeom prst="rect">
            <a:avLst/>
          </a:prstGeom>
          <a:ln/>
        </p:spPr>
        <p:style>
          <a:lnRef idx="0">
            <a:schemeClr val="accent2"/>
          </a:lnRef>
          <a:fillRef idx="3">
            <a:schemeClr val="accent2"/>
          </a:fillRef>
          <a:effectRef idx="3">
            <a:schemeClr val="accent2"/>
          </a:effectRef>
          <a:fontRef idx="minor">
            <a:schemeClr val="lt1"/>
          </a:fontRef>
        </p:style>
      </p:pic>
      <mc:AlternateContent xmlns:mc="http://schemas.openxmlformats.org/markup-compatibility/2006" xmlns:p14="http://schemas.microsoft.com/office/powerpoint/2010/main">
        <mc:Choice Requires="p14">
          <p:contentPart p14:bwMode="auto" r:id="rId3">
            <p14:nvContentPartPr>
              <p14:cNvPr id="3" name="墨迹 2"/>
              <p14:cNvContentPartPr/>
              <p14:nvPr/>
            </p14:nvContentPartPr>
            <p14:xfrm>
              <a:off x="3309120" y="1331640"/>
              <a:ext cx="217440" cy="97560"/>
            </p14:xfrm>
          </p:contentPart>
        </mc:Choice>
        <mc:Fallback xmlns="">
          <p:pic>
            <p:nvPicPr>
              <p:cNvPr id="3" name="墨迹 2"/>
              <p:cNvPicPr/>
              <p:nvPr/>
            </p:nvPicPr>
            <p:blipFill>
              <a:blip r:embed="rId4"/>
              <a:stretch>
                <a:fillRect/>
              </a:stretch>
            </p:blipFill>
            <p:spPr>
              <a:xfrm>
                <a:off x="3299760" y="1322280"/>
                <a:ext cx="236160" cy="116280"/>
              </a:xfrm>
              <a:prstGeom prst="rect">
                <a:avLst/>
              </a:prstGeom>
            </p:spPr>
          </p:pic>
        </mc:Fallback>
      </mc:AlternateContent>
    </p:spTree>
    <p:extLst>
      <p:ext uri="{BB962C8B-B14F-4D97-AF65-F5344CB8AC3E}">
        <p14:creationId xmlns:p14="http://schemas.microsoft.com/office/powerpoint/2010/main" val="7259420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1141239"/>
          </a:xfrm>
        </p:spPr>
        <p:txBody>
          <a:bodyPr/>
          <a:lstStyle/>
          <a:p>
            <a:br>
              <a:rPr lang="en-US" altLang="zh-CN" dirty="0"/>
            </a:br>
            <a:br>
              <a:rPr lang="en-US" altLang="zh-CN" dirty="0"/>
            </a:br>
            <a:r>
              <a:rPr lang="en-US" altLang="zh-CN" dirty="0"/>
              <a:t>            </a:t>
            </a:r>
            <a:r>
              <a:rPr lang="zh-CN" altLang="en-US" dirty="0"/>
              <a:t>标准衡量的基本要求</a:t>
            </a:r>
          </a:p>
        </p:txBody>
      </p:sp>
      <p:graphicFrame>
        <p:nvGraphicFramePr>
          <p:cNvPr id="3" name="图示 2"/>
          <p:cNvGraphicFramePr/>
          <p:nvPr>
            <p:extLst>
              <p:ext uri="{D42A27DB-BD31-4B8C-83A1-F6EECF244321}">
                <p14:modId xmlns:p14="http://schemas.microsoft.com/office/powerpoint/2010/main" val="4291635520"/>
              </p:ext>
            </p:extLst>
          </p:nvPr>
        </p:nvGraphicFramePr>
        <p:xfrm>
          <a:off x="1691680" y="1995686"/>
          <a:ext cx="6023992" cy="224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9654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1320" y="1044472"/>
            <a:ext cx="6843088" cy="3093154"/>
          </a:xfrm>
          <a:prstGeom prst="rect">
            <a:avLst/>
          </a:prstGeom>
        </p:spPr>
        <p:txBody>
          <a:bodyPr wrap="square">
            <a:spAutoFit/>
          </a:bodyPr>
          <a:lstStyle/>
          <a:p>
            <a:pPr fontAlgn="auto">
              <a:lnSpc>
                <a:spcPct val="150000"/>
              </a:lnSpc>
              <a:spcBef>
                <a:spcPts val="0"/>
              </a:spcBef>
              <a:spcAft>
                <a:spcPts val="0"/>
              </a:spcAft>
              <a:defRPr/>
            </a:pPr>
            <a:r>
              <a:rPr lang="zh-CN" altLang="en-US" b="1" dirty="0">
                <a:solidFill>
                  <a:schemeClr val="bg1"/>
                </a:solidFill>
                <a:latin typeface="微软雅黑" pitchFamily="34" charset="-122"/>
                <a:ea typeface="微软雅黑" pitchFamily="34" charset="-122"/>
              </a:rPr>
              <a:t>论文综合等级评定规则</a:t>
            </a:r>
          </a:p>
          <a:p>
            <a:pPr fontAlgn="auto">
              <a:lnSpc>
                <a:spcPct val="150000"/>
              </a:lnSpc>
              <a:spcBef>
                <a:spcPts val="0"/>
              </a:spcBef>
              <a:spcAft>
                <a:spcPts val="0"/>
              </a:spcAft>
              <a:defRPr/>
            </a:pPr>
            <a:r>
              <a:rPr lang="zh-CN" altLang="en-US" sz="1600" b="1" dirty="0">
                <a:solidFill>
                  <a:schemeClr val="bg1"/>
                </a:solidFill>
                <a:latin typeface="微软雅黑" pitchFamily="34" charset="-122"/>
                <a:ea typeface="微软雅黑" pitchFamily="34" charset="-122"/>
              </a:rPr>
              <a:t>（</a:t>
            </a:r>
            <a:r>
              <a:rPr lang="en-US" altLang="zh-CN" sz="1600" b="1" dirty="0">
                <a:solidFill>
                  <a:schemeClr val="bg1"/>
                </a:solidFill>
                <a:latin typeface="微软雅黑" pitchFamily="34" charset="-122"/>
                <a:ea typeface="微软雅黑" pitchFamily="34" charset="-122"/>
              </a:rPr>
              <a:t>1</a:t>
            </a:r>
            <a:r>
              <a:rPr lang="zh-CN" altLang="en-US" sz="1600" b="1" dirty="0">
                <a:solidFill>
                  <a:schemeClr val="bg1"/>
                </a:solidFill>
                <a:latin typeface="微软雅黑" pitchFamily="34" charset="-122"/>
                <a:ea typeface="微软雅黑" pitchFamily="34" charset="-122"/>
              </a:rPr>
              <a:t>）优   秀</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三个一级指标等级均为“优秀”</a:t>
            </a:r>
          </a:p>
          <a:p>
            <a:pPr fontAlgn="auto">
              <a:lnSpc>
                <a:spcPct val="150000"/>
              </a:lnSpc>
              <a:spcBef>
                <a:spcPts val="0"/>
              </a:spcBef>
              <a:spcAft>
                <a:spcPts val="0"/>
              </a:spcAft>
              <a:defRPr/>
            </a:pPr>
            <a:r>
              <a:rPr lang="zh-CN" altLang="en-US" sz="1600" b="1" dirty="0">
                <a:solidFill>
                  <a:schemeClr val="bg1"/>
                </a:solidFill>
                <a:latin typeface="微软雅黑" pitchFamily="34" charset="-122"/>
                <a:ea typeface="微软雅黑" pitchFamily="34" charset="-122"/>
              </a:rPr>
              <a:t>（</a:t>
            </a:r>
            <a:r>
              <a:rPr lang="en-US" altLang="zh-CN" sz="1600" b="1" dirty="0">
                <a:solidFill>
                  <a:schemeClr val="bg1"/>
                </a:solidFill>
                <a:latin typeface="微软雅黑" pitchFamily="34" charset="-122"/>
                <a:ea typeface="微软雅黑" pitchFamily="34" charset="-122"/>
              </a:rPr>
              <a:t>2</a:t>
            </a:r>
            <a:r>
              <a:rPr lang="zh-CN" altLang="en-US" sz="1600" b="1" dirty="0">
                <a:solidFill>
                  <a:schemeClr val="bg1"/>
                </a:solidFill>
                <a:latin typeface="微软雅黑" pitchFamily="34" charset="-122"/>
                <a:ea typeface="微软雅黑" pitchFamily="34" charset="-122"/>
              </a:rPr>
              <a:t>）良   好</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三个一级指标等级中“良好”及 以上≧</a:t>
            </a:r>
            <a:r>
              <a:rPr lang="en-US" altLang="zh-CN" sz="1600" b="1" dirty="0">
                <a:solidFill>
                  <a:schemeClr val="bg1"/>
                </a:solidFill>
                <a:latin typeface="微软雅黑" pitchFamily="34" charset="-122"/>
                <a:ea typeface="微软雅黑" pitchFamily="34" charset="-122"/>
              </a:rPr>
              <a:t>2</a:t>
            </a:r>
            <a:r>
              <a:rPr lang="zh-CN" altLang="en-US" sz="1600" b="1" dirty="0">
                <a:solidFill>
                  <a:schemeClr val="bg1"/>
                </a:solidFill>
                <a:latin typeface="微软雅黑" pitchFamily="34" charset="-122"/>
                <a:ea typeface="微软雅黑" pitchFamily="34" charset="-122"/>
              </a:rPr>
              <a:t>且 无“不合格”</a:t>
            </a:r>
          </a:p>
          <a:p>
            <a:pPr fontAlgn="auto">
              <a:lnSpc>
                <a:spcPct val="150000"/>
              </a:lnSpc>
              <a:spcBef>
                <a:spcPts val="0"/>
              </a:spcBef>
              <a:spcAft>
                <a:spcPts val="0"/>
              </a:spcAft>
              <a:defRPr/>
            </a:pPr>
            <a:r>
              <a:rPr lang="zh-CN" altLang="en-US" sz="1600" b="1" dirty="0">
                <a:solidFill>
                  <a:schemeClr val="bg1"/>
                </a:solidFill>
                <a:latin typeface="微软雅黑" pitchFamily="34" charset="-122"/>
                <a:ea typeface="微软雅黑" pitchFamily="34" charset="-122"/>
              </a:rPr>
              <a:t>（</a:t>
            </a:r>
            <a:r>
              <a:rPr lang="en-US" altLang="zh-CN" sz="1600" b="1" dirty="0">
                <a:solidFill>
                  <a:schemeClr val="bg1"/>
                </a:solidFill>
                <a:latin typeface="微软雅黑" pitchFamily="34" charset="-122"/>
                <a:ea typeface="微软雅黑" pitchFamily="34" charset="-122"/>
              </a:rPr>
              <a:t>3</a:t>
            </a:r>
            <a:r>
              <a:rPr lang="zh-CN" altLang="en-US" sz="1600" b="1" dirty="0">
                <a:solidFill>
                  <a:schemeClr val="bg1"/>
                </a:solidFill>
                <a:latin typeface="微软雅黑" pitchFamily="34" charset="-122"/>
                <a:ea typeface="微软雅黑" pitchFamily="34" charset="-122"/>
              </a:rPr>
              <a:t>）合   格</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三个一级指标等级中“合格”及以上</a:t>
            </a:r>
            <a:r>
              <a:rPr lang="en-US" altLang="zh-CN" sz="1600" b="1" dirty="0">
                <a:solidFill>
                  <a:schemeClr val="bg1"/>
                </a:solidFill>
                <a:latin typeface="微软雅黑" pitchFamily="34" charset="-122"/>
                <a:ea typeface="微软雅黑" pitchFamily="34" charset="-122"/>
              </a:rPr>
              <a:t>=3                     </a:t>
            </a:r>
            <a:endParaRPr lang="zh-CN" altLang="en-US" sz="1600" b="1" dirty="0">
              <a:solidFill>
                <a:schemeClr val="bg1"/>
              </a:solidFill>
              <a:latin typeface="微软雅黑" pitchFamily="34" charset="-122"/>
              <a:ea typeface="微软雅黑" pitchFamily="34" charset="-122"/>
            </a:endParaRPr>
          </a:p>
          <a:p>
            <a:pPr>
              <a:lnSpc>
                <a:spcPct val="150000"/>
              </a:lnSpc>
              <a:defRPr/>
            </a:pPr>
            <a:r>
              <a:rPr lang="zh-CN" altLang="en-US" sz="1600" b="1" dirty="0">
                <a:solidFill>
                  <a:schemeClr val="bg1"/>
                </a:solidFill>
                <a:latin typeface="微软雅黑" pitchFamily="34" charset="-122"/>
                <a:ea typeface="微软雅黑" pitchFamily="34" charset="-122"/>
              </a:rPr>
              <a:t>（</a:t>
            </a:r>
            <a:r>
              <a:rPr lang="en-US" altLang="zh-CN" sz="1600" b="1" dirty="0">
                <a:solidFill>
                  <a:schemeClr val="bg1"/>
                </a:solidFill>
                <a:latin typeface="微软雅黑" pitchFamily="34" charset="-122"/>
                <a:ea typeface="微软雅黑" pitchFamily="34" charset="-122"/>
              </a:rPr>
              <a:t>4</a:t>
            </a:r>
            <a:r>
              <a:rPr lang="zh-CN" altLang="en-US" sz="1600" b="1" dirty="0">
                <a:solidFill>
                  <a:schemeClr val="bg1"/>
                </a:solidFill>
                <a:latin typeface="微软雅黑" pitchFamily="34" charset="-122"/>
                <a:ea typeface="微软雅黑" pitchFamily="34" charset="-122"/>
              </a:rPr>
              <a:t>）不合格</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三个一级指标等级中“不合格”≧</a:t>
            </a:r>
            <a:r>
              <a:rPr lang="en-US" altLang="zh-CN" sz="1600" b="1" dirty="0">
                <a:solidFill>
                  <a:schemeClr val="bg1"/>
                </a:solidFill>
                <a:latin typeface="微软雅黑" pitchFamily="34" charset="-122"/>
                <a:ea typeface="微软雅黑" pitchFamily="34" charset="-122"/>
              </a:rPr>
              <a:t>1</a:t>
            </a:r>
            <a:r>
              <a:rPr lang="zh-CN" altLang="en-US" sz="1600" b="1" dirty="0">
                <a:solidFill>
                  <a:schemeClr val="bg1"/>
                </a:solidFill>
                <a:latin typeface="微软雅黑" pitchFamily="34" charset="-122"/>
                <a:ea typeface="微软雅黑" pitchFamily="34" charset="-122"/>
              </a:rPr>
              <a:t>，存在学术不端行为</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p>
          <a:p>
            <a:pPr fontAlgn="auto">
              <a:lnSpc>
                <a:spcPct val="150000"/>
              </a:lnSpc>
              <a:spcBef>
                <a:spcPts val="0"/>
              </a:spcBef>
              <a:spcAft>
                <a:spcPts val="0"/>
              </a:spcAft>
              <a:defRPr/>
            </a:pPr>
            <a:r>
              <a:rPr lang="zh-CN" altLang="en-US" sz="1600" b="1" dirty="0">
                <a:solidFill>
                  <a:schemeClr val="bg1"/>
                </a:solidFill>
                <a:latin typeface="微软雅黑" pitchFamily="34" charset="-122"/>
                <a:ea typeface="微软雅黑" pitchFamily="34" charset="-122"/>
              </a:rPr>
              <a:t>论文综合等级由网络评议系统按上述规则自动评定、记录、汇总</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a:solidFill>
                  <a:schemeClr val="bg1"/>
                </a:solidFill>
                <a:latin typeface="微软雅黑" pitchFamily="34" charset="-122"/>
                <a:ea typeface="微软雅黑" pitchFamily="34" charset="-122"/>
              </a:rPr>
              <a:t>送审论文最终是否合格由送审单位学位评定委员会根据评议意见研究确定</a:t>
            </a:r>
          </a:p>
        </p:txBody>
      </p:sp>
      <p:sp>
        <p:nvSpPr>
          <p:cNvPr id="4" name="矩形 3"/>
          <p:cNvSpPr/>
          <p:nvPr/>
        </p:nvSpPr>
        <p:spPr>
          <a:xfrm>
            <a:off x="1441112" y="3329713"/>
            <a:ext cx="7058223" cy="923330"/>
          </a:xfrm>
          <a:prstGeom prst="rect">
            <a:avLst/>
          </a:prstGeom>
        </p:spPr>
        <p:txBody>
          <a:bodyPr wrap="square">
            <a:spAutoFit/>
          </a:bodyPr>
          <a:lstStyle/>
          <a:p>
            <a:pPr lvl="0">
              <a:lnSpc>
                <a:spcPct val="150000"/>
              </a:lnSpc>
              <a:defRPr/>
            </a:pPr>
            <a:r>
              <a:rPr lang="en-US" altLang="zh-CN" b="1" dirty="0">
                <a:solidFill>
                  <a:srgbClr val="FFFFFF"/>
                </a:solidFill>
                <a:latin typeface="微软雅黑" pitchFamily="34" charset="-122"/>
                <a:ea typeface="微软雅黑" pitchFamily="34" charset="-122"/>
              </a:rPr>
              <a:t> </a:t>
            </a:r>
          </a:p>
          <a:p>
            <a:pPr lvl="0">
              <a:lnSpc>
                <a:spcPct val="150000"/>
              </a:lnSpc>
              <a:defRPr/>
            </a:pPr>
            <a:r>
              <a:rPr lang="en-US" altLang="zh-CN" b="1" dirty="0">
                <a:solidFill>
                  <a:srgbClr val="FFFFFF"/>
                </a:solidFill>
                <a:latin typeface="微软雅黑" pitchFamily="34" charset="-122"/>
                <a:ea typeface="微软雅黑" pitchFamily="34" charset="-122"/>
              </a:rPr>
              <a:t> </a:t>
            </a:r>
          </a:p>
        </p:txBody>
      </p:sp>
      <mc:AlternateContent xmlns:mc="http://schemas.openxmlformats.org/markup-compatibility/2006" xmlns:p14="http://schemas.microsoft.com/office/powerpoint/2010/main">
        <mc:Choice Requires="p14">
          <p:contentPart p14:bwMode="auto" r:id="rId2">
            <p14:nvContentPartPr>
              <p14:cNvPr id="5" name="墨迹 4"/>
              <p14:cNvContentPartPr/>
              <p14:nvPr/>
            </p14:nvContentPartPr>
            <p14:xfrm>
              <a:off x="3800520" y="2537280"/>
              <a:ext cx="4338000" cy="1692360"/>
            </p14:xfrm>
          </p:contentPart>
        </mc:Choice>
        <mc:Fallback xmlns="">
          <p:pic>
            <p:nvPicPr>
              <p:cNvPr id="5" name="墨迹 4"/>
              <p:cNvPicPr/>
              <p:nvPr/>
            </p:nvPicPr>
            <p:blipFill>
              <a:blip r:embed="rId3"/>
              <a:stretch>
                <a:fillRect/>
              </a:stretch>
            </p:blipFill>
            <p:spPr>
              <a:xfrm>
                <a:off x="3791160" y="2527920"/>
                <a:ext cx="4356720" cy="1711080"/>
              </a:xfrm>
              <a:prstGeom prst="rect">
                <a:avLst/>
              </a:prstGeom>
            </p:spPr>
          </p:pic>
        </mc:Fallback>
      </mc:AlternateContent>
    </p:spTree>
    <p:extLst>
      <p:ext uri="{BB962C8B-B14F-4D97-AF65-F5344CB8AC3E}">
        <p14:creationId xmlns:p14="http://schemas.microsoft.com/office/powerpoint/2010/main" val="16097814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43608" y="627534"/>
            <a:ext cx="7128792" cy="1224136"/>
          </a:xfrm>
        </p:spPr>
        <p:txBody>
          <a:bodyPr/>
          <a:lstStyle/>
          <a:p>
            <a:br>
              <a:rPr lang="en-US" altLang="zh-CN" dirty="0"/>
            </a:br>
            <a:r>
              <a:rPr lang="en-US" altLang="zh-CN" sz="2000" dirty="0"/>
              <a:t>          2.  </a:t>
            </a:r>
            <a:r>
              <a:rPr lang="zh-CN" altLang="en-US" sz="2000" dirty="0"/>
              <a:t>常模参照</a:t>
            </a:r>
            <a:br>
              <a:rPr lang="en-US" altLang="zh-CN" sz="2000" dirty="0"/>
            </a:br>
            <a:br>
              <a:rPr lang="en-US" altLang="zh-CN" sz="2000" dirty="0"/>
            </a:br>
            <a:r>
              <a:rPr lang="en-US" altLang="zh-CN" dirty="0"/>
              <a:t>     </a:t>
            </a:r>
            <a:endParaRPr lang="zh-CN" altLang="en-US" dirty="0"/>
          </a:p>
        </p:txBody>
      </p:sp>
      <p:graphicFrame>
        <p:nvGraphicFramePr>
          <p:cNvPr id="4" name="图示 3"/>
          <p:cNvGraphicFramePr/>
          <p:nvPr>
            <p:extLst>
              <p:ext uri="{D42A27DB-BD31-4B8C-83A1-F6EECF244321}">
                <p14:modId xmlns:p14="http://schemas.microsoft.com/office/powerpoint/2010/main" val="1038358897"/>
              </p:ext>
            </p:extLst>
          </p:nvPr>
        </p:nvGraphicFramePr>
        <p:xfrm>
          <a:off x="1763688" y="1707654"/>
          <a:ext cx="5904656" cy="2736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67078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699542"/>
            <a:ext cx="8229600" cy="507987"/>
          </a:xfrm>
        </p:spPr>
        <p:txBody>
          <a:bodyPr/>
          <a:lstStyle/>
          <a:p>
            <a:r>
              <a:rPr lang="zh-CN" altLang="en-US" dirty="0"/>
              <a:t>       常模参照的基本要求</a:t>
            </a:r>
          </a:p>
        </p:txBody>
      </p:sp>
      <p:graphicFrame>
        <p:nvGraphicFramePr>
          <p:cNvPr id="3" name="图示 2"/>
          <p:cNvGraphicFramePr/>
          <p:nvPr>
            <p:extLst>
              <p:ext uri="{D42A27DB-BD31-4B8C-83A1-F6EECF244321}">
                <p14:modId xmlns:p14="http://schemas.microsoft.com/office/powerpoint/2010/main" val="4078580288"/>
              </p:ext>
            </p:extLst>
          </p:nvPr>
        </p:nvGraphicFramePr>
        <p:xfrm>
          <a:off x="1691680" y="1995686"/>
          <a:ext cx="6023992" cy="224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87873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71550"/>
            <a:ext cx="8229600" cy="864096"/>
          </a:xfrm>
        </p:spPr>
        <p:txBody>
          <a:bodyPr/>
          <a:lstStyle/>
          <a:p>
            <a:r>
              <a:rPr lang="en-US" altLang="zh-CN" dirty="0"/>
              <a:t>          </a:t>
            </a:r>
            <a:br>
              <a:rPr lang="en-US" altLang="zh-CN" dirty="0"/>
            </a:br>
            <a:br>
              <a:rPr lang="en-US" altLang="zh-CN" dirty="0"/>
            </a:br>
            <a:r>
              <a:rPr lang="en-US" altLang="zh-CN" dirty="0"/>
              <a:t>              </a:t>
            </a:r>
            <a:r>
              <a:rPr lang="en-US" altLang="zh-CN" sz="2000" dirty="0"/>
              <a:t>3.  </a:t>
            </a:r>
            <a:r>
              <a:rPr lang="zh-CN" altLang="en-US" sz="2000" dirty="0"/>
              <a:t>智慧判断</a:t>
            </a:r>
            <a:br>
              <a:rPr lang="en-US" altLang="zh-CN" dirty="0"/>
            </a:br>
            <a:br>
              <a:rPr lang="en-US" altLang="zh-CN" dirty="0"/>
            </a:br>
            <a:r>
              <a:rPr lang="en-US" altLang="zh-CN" dirty="0"/>
              <a:t>          </a:t>
            </a:r>
            <a:br>
              <a:rPr lang="en-US" altLang="zh-CN" dirty="0"/>
            </a:br>
            <a:endParaRPr lang="zh-CN" altLang="en-US" dirty="0"/>
          </a:p>
        </p:txBody>
      </p:sp>
      <p:graphicFrame>
        <p:nvGraphicFramePr>
          <p:cNvPr id="3" name="图示 2"/>
          <p:cNvGraphicFramePr/>
          <p:nvPr>
            <p:extLst>
              <p:ext uri="{D42A27DB-BD31-4B8C-83A1-F6EECF244321}">
                <p14:modId xmlns:p14="http://schemas.microsoft.com/office/powerpoint/2010/main" val="411960804"/>
              </p:ext>
            </p:extLst>
          </p:nvPr>
        </p:nvGraphicFramePr>
        <p:xfrm>
          <a:off x="1763688" y="1707654"/>
          <a:ext cx="5856312" cy="28960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15139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2932" y="771550"/>
            <a:ext cx="8229600" cy="507987"/>
          </a:xfrm>
        </p:spPr>
        <p:txBody>
          <a:bodyPr/>
          <a:lstStyle/>
          <a:p>
            <a:r>
              <a:rPr lang="zh-CN" altLang="en-US" dirty="0"/>
              <a:t>      智慧判断的基本要求</a:t>
            </a:r>
          </a:p>
        </p:txBody>
      </p:sp>
      <p:graphicFrame>
        <p:nvGraphicFramePr>
          <p:cNvPr id="3" name="图示 2"/>
          <p:cNvGraphicFramePr/>
          <p:nvPr>
            <p:extLst>
              <p:ext uri="{D42A27DB-BD31-4B8C-83A1-F6EECF244321}">
                <p14:modId xmlns:p14="http://schemas.microsoft.com/office/powerpoint/2010/main" val="859689032"/>
              </p:ext>
            </p:extLst>
          </p:nvPr>
        </p:nvGraphicFramePr>
        <p:xfrm>
          <a:off x="1691680" y="1995686"/>
          <a:ext cx="6023992" cy="224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64217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635646"/>
            <a:ext cx="6696744" cy="2400657"/>
          </a:xfrm>
          <a:prstGeom prst="rect">
            <a:avLst/>
          </a:prstGeom>
        </p:spPr>
        <p:txBody>
          <a:bodyPr wrap="square">
            <a:spAutoFit/>
          </a:bodyPr>
          <a:lstStyle/>
          <a:p>
            <a:pPr fontAlgn="auto">
              <a:lnSpc>
                <a:spcPct val="150000"/>
              </a:lnSpc>
              <a:spcBef>
                <a:spcPts val="0"/>
              </a:spcBef>
              <a:spcAft>
                <a:spcPts val="0"/>
              </a:spcAft>
              <a:defRPr/>
            </a:pPr>
            <a:r>
              <a:rPr lang="zh-CN" altLang="en-US" b="1" dirty="0">
                <a:solidFill>
                  <a:schemeClr val="bg1"/>
                </a:solidFill>
                <a:latin typeface="微软雅黑" pitchFamily="34" charset="-122"/>
                <a:ea typeface="微软雅黑" pitchFamily="34" charset="-122"/>
              </a:rPr>
              <a:t>      一级指标等级判断与二级指标（评议标准）的关系</a:t>
            </a:r>
            <a:endParaRPr lang="en-US" altLang="zh-CN"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endParaRPr lang="en-US" altLang="zh-CN"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(1)</a:t>
            </a:r>
            <a:r>
              <a:rPr lang="zh-CN" altLang="en-US" sz="1600" b="1" dirty="0">
                <a:solidFill>
                  <a:schemeClr val="bg1"/>
                </a:solidFill>
                <a:latin typeface="微软雅黑" pitchFamily="34" charset="-122"/>
                <a:ea typeface="微软雅黑" pitchFamily="34" charset="-122"/>
              </a:rPr>
              <a:t>优   秀</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各项标准均达到要求且有鲜明特色</a:t>
            </a: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(2)</a:t>
            </a:r>
            <a:r>
              <a:rPr lang="zh-CN" altLang="en-US" sz="1600" b="1" dirty="0">
                <a:solidFill>
                  <a:schemeClr val="bg1"/>
                </a:solidFill>
                <a:latin typeface="微软雅黑" pitchFamily="34" charset="-122"/>
                <a:ea typeface="微软雅黑" pitchFamily="34" charset="-122"/>
              </a:rPr>
              <a:t>良   好</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各项标准达成</a:t>
            </a:r>
            <a:r>
              <a:rPr lang="en-US" altLang="zh-CN" sz="1600" b="1" dirty="0">
                <a:solidFill>
                  <a:schemeClr val="bg1"/>
                </a:solidFill>
                <a:latin typeface="微软雅黑" pitchFamily="34" charset="-122"/>
                <a:ea typeface="微软雅黑" pitchFamily="34" charset="-122"/>
              </a:rPr>
              <a:t>80%</a:t>
            </a:r>
            <a:r>
              <a:rPr lang="zh-CN" altLang="en-US" sz="1600" b="1" dirty="0">
                <a:solidFill>
                  <a:schemeClr val="bg1"/>
                </a:solidFill>
                <a:latin typeface="微软雅黑" pitchFamily="34" charset="-122"/>
                <a:ea typeface="微软雅黑" pitchFamily="34" charset="-122"/>
              </a:rPr>
              <a:t>以上</a:t>
            </a: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(3)</a:t>
            </a:r>
            <a:r>
              <a:rPr lang="zh-CN" altLang="en-US" sz="1600" b="1" dirty="0">
                <a:solidFill>
                  <a:schemeClr val="bg1"/>
                </a:solidFill>
                <a:latin typeface="微软雅黑" pitchFamily="34" charset="-122"/>
                <a:ea typeface="微软雅黑" pitchFamily="34" charset="-122"/>
              </a:rPr>
              <a:t>合   格</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各项标准达成</a:t>
            </a:r>
            <a:r>
              <a:rPr lang="en-US" altLang="zh-CN" sz="1600" b="1" dirty="0">
                <a:solidFill>
                  <a:schemeClr val="bg1"/>
                </a:solidFill>
                <a:latin typeface="微软雅黑" pitchFamily="34" charset="-122"/>
                <a:ea typeface="微软雅黑" pitchFamily="34" charset="-122"/>
              </a:rPr>
              <a:t>60%</a:t>
            </a:r>
            <a:r>
              <a:rPr lang="zh-CN" altLang="en-US" sz="1600" b="1" dirty="0">
                <a:solidFill>
                  <a:schemeClr val="bg1"/>
                </a:solidFill>
                <a:latin typeface="微软雅黑" pitchFamily="34" charset="-122"/>
                <a:ea typeface="微软雅黑" pitchFamily="34" charset="-122"/>
              </a:rPr>
              <a:t>以上</a:t>
            </a: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(4)</a:t>
            </a:r>
            <a:r>
              <a:rPr lang="zh-CN" altLang="en-US" sz="1600" b="1" dirty="0">
                <a:solidFill>
                  <a:schemeClr val="bg1"/>
                </a:solidFill>
                <a:latin typeface="微软雅黑" pitchFamily="34" charset="-122"/>
                <a:ea typeface="微软雅黑" pitchFamily="34" charset="-122"/>
              </a:rPr>
              <a:t>不合格</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各项标准达成度均在</a:t>
            </a:r>
            <a:r>
              <a:rPr lang="en-US" altLang="zh-CN" sz="1600" b="1" dirty="0">
                <a:solidFill>
                  <a:schemeClr val="bg1"/>
                </a:solidFill>
                <a:latin typeface="微软雅黑" pitchFamily="34" charset="-122"/>
                <a:ea typeface="微软雅黑" pitchFamily="34" charset="-122"/>
              </a:rPr>
              <a:t>60%</a:t>
            </a:r>
            <a:r>
              <a:rPr lang="zh-CN" altLang="en-US" sz="1600" b="1" dirty="0">
                <a:solidFill>
                  <a:schemeClr val="bg1"/>
                </a:solidFill>
                <a:latin typeface="微软雅黑" pitchFamily="34" charset="-122"/>
                <a:ea typeface="微软雅黑" pitchFamily="34" charset="-122"/>
              </a:rPr>
              <a:t>以下</a:t>
            </a:r>
            <a:endParaRPr lang="en-US" altLang="zh-CN" sz="1600" b="1" dirty="0">
              <a:solidFill>
                <a:schemeClr val="bg1"/>
              </a:solidFill>
              <a:latin typeface="微软雅黑" pitchFamily="34" charset="-122"/>
              <a:ea typeface="微软雅黑" pitchFamily="34" charset="-122"/>
            </a:endParaRPr>
          </a:p>
        </p:txBody>
      </p:sp>
      <mc:AlternateContent xmlns:mc="http://schemas.openxmlformats.org/markup-compatibility/2006" xmlns:p14="http://schemas.microsoft.com/office/powerpoint/2010/main">
        <mc:Choice Requires="p14">
          <p:contentPart p14:bwMode="auto" r:id="rId2">
            <p14:nvContentPartPr>
              <p14:cNvPr id="2" name="墨迹 1"/>
              <p14:cNvContentPartPr/>
              <p14:nvPr/>
            </p14:nvContentPartPr>
            <p14:xfrm>
              <a:off x="1365840" y="3646080"/>
              <a:ext cx="5561280" cy="583560"/>
            </p14:xfrm>
          </p:contentPart>
        </mc:Choice>
        <mc:Fallback xmlns="">
          <p:pic>
            <p:nvPicPr>
              <p:cNvPr id="2" name="墨迹 1"/>
              <p:cNvPicPr/>
              <p:nvPr/>
            </p:nvPicPr>
            <p:blipFill>
              <a:blip r:embed="rId3"/>
              <a:stretch>
                <a:fillRect/>
              </a:stretch>
            </p:blipFill>
            <p:spPr>
              <a:xfrm>
                <a:off x="1356480" y="3636720"/>
                <a:ext cx="5580000" cy="602280"/>
              </a:xfrm>
              <a:prstGeom prst="rect">
                <a:avLst/>
              </a:prstGeom>
            </p:spPr>
          </p:pic>
        </mc:Fallback>
      </mc:AlternateContent>
    </p:spTree>
    <p:extLst>
      <p:ext uri="{BB962C8B-B14F-4D97-AF65-F5344CB8AC3E}">
        <p14:creationId xmlns:p14="http://schemas.microsoft.com/office/powerpoint/2010/main" val="12898841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203598"/>
            <a:ext cx="6696744" cy="3462486"/>
          </a:xfrm>
          <a:prstGeom prst="rect">
            <a:avLst/>
          </a:prstGeom>
        </p:spPr>
        <p:txBody>
          <a:bodyPr wrap="square">
            <a:spAutoFit/>
          </a:bodyPr>
          <a:lstStyle/>
          <a:p>
            <a:pPr fontAlgn="auto">
              <a:lnSpc>
                <a:spcPct val="150000"/>
              </a:lnSpc>
              <a:spcBef>
                <a:spcPts val="0"/>
              </a:spcBef>
              <a:spcAft>
                <a:spcPts val="0"/>
              </a:spcAft>
              <a:defRPr/>
            </a:pPr>
            <a:r>
              <a:rPr lang="zh-CN" altLang="en-US" b="1" dirty="0">
                <a:solidFill>
                  <a:srgbClr val="FF0000"/>
                </a:solidFill>
                <a:latin typeface="微软雅黑" pitchFamily="34" charset="-122"/>
                <a:ea typeface="微软雅黑" pitchFamily="34" charset="-122"/>
              </a:rPr>
              <a:t>       查证</a:t>
            </a:r>
            <a:r>
              <a:rPr lang="zh-CN" altLang="en-US" b="1" dirty="0">
                <a:solidFill>
                  <a:schemeClr val="bg1"/>
                </a:solidFill>
                <a:latin typeface="微软雅黑" pitchFamily="34" charset="-122"/>
                <a:ea typeface="微软雅黑" pitchFamily="34" charset="-122"/>
              </a:rPr>
              <a:t>有下列学术不端行为的论文，则结论为“不合格”</a:t>
            </a:r>
            <a:endParaRPr lang="en-US" altLang="zh-CN"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抄袭、剽窃、侵吞他人学术成果</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篡改他人学术成果</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伪造或者篡改数据、文献，捏造事实</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伪造注释</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未参加创作，在他人学术成果上署名</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未经他人许可，不当使用他人署名</a:t>
            </a:r>
            <a:endParaRPr lang="en-US" altLang="zh-CN" sz="16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其他学术不端行为</a:t>
            </a:r>
          </a:p>
          <a:p>
            <a:pPr fontAlgn="auto">
              <a:lnSpc>
                <a:spcPct val="150000"/>
              </a:lnSpc>
              <a:spcBef>
                <a:spcPts val="0"/>
              </a:spcBef>
              <a:spcAft>
                <a:spcPts val="0"/>
              </a:spcAft>
              <a:defRPr/>
            </a:pPr>
            <a:r>
              <a:rPr lang="zh-CN" altLang="en-US" sz="1600" b="1" dirty="0">
                <a:solidFill>
                  <a:schemeClr val="bg1"/>
                </a:solidFill>
                <a:latin typeface="微软雅黑" pitchFamily="34" charset="-122"/>
                <a:ea typeface="微软雅黑" pitchFamily="34" charset="-122"/>
              </a:rPr>
              <a:t>        </a:t>
            </a:r>
            <a:r>
              <a:rPr lang="zh-CN" altLang="en-US" sz="1600" b="1" dirty="0">
                <a:solidFill>
                  <a:srgbClr val="FF0000"/>
                </a:solidFill>
                <a:latin typeface="微软雅黑" pitchFamily="34" charset="-122"/>
                <a:ea typeface="微软雅黑" pitchFamily="34" charset="-122"/>
              </a:rPr>
              <a:t>查证有学术不端行为须在记录表中“其他说明”中详细反映</a:t>
            </a:r>
            <a:endParaRPr lang="zh-CN" altLang="en-US" sz="1600" dirty="0">
              <a:solidFill>
                <a:srgbClr val="FF0000"/>
              </a:solidFill>
            </a:endParaRPr>
          </a:p>
        </p:txBody>
      </p:sp>
    </p:spTree>
    <p:extLst>
      <p:ext uri="{BB962C8B-B14F-4D97-AF65-F5344CB8AC3E}">
        <p14:creationId xmlns:p14="http://schemas.microsoft.com/office/powerpoint/2010/main" val="2754152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987574"/>
            <a:ext cx="6984776" cy="3600400"/>
          </a:xfrm>
        </p:spPr>
        <p:txBody>
          <a:bodyPr/>
          <a:lstStyle/>
          <a:p>
            <a:pPr>
              <a:lnSpc>
                <a:spcPct val="150000"/>
              </a:lnSpc>
            </a:pPr>
            <a:r>
              <a:rPr lang="zh-CN" altLang="en-US" dirty="0"/>
              <a:t>      早在</a:t>
            </a:r>
            <a:r>
              <a:rPr lang="en-US" altLang="zh-CN" dirty="0"/>
              <a:t>2002</a:t>
            </a:r>
            <a:r>
              <a:rPr lang="zh-CN" altLang="en-US" dirty="0"/>
              <a:t>年，江苏省教育厅就开始对全省博士硕士学位授予单位的学位论文进行抽检评议，明确由省教育评估院具体组织实施。</a:t>
            </a:r>
            <a:br>
              <a:rPr lang="zh-CN" altLang="en-US" dirty="0"/>
            </a:br>
            <a:r>
              <a:rPr lang="zh-CN" altLang="en-US" dirty="0"/>
              <a:t>      省教育厅把论文抽检评议列为江苏省教育评估制度性项目和“江苏省研究生培养创新工程”项目。</a:t>
            </a:r>
            <a:br>
              <a:rPr lang="en-US" altLang="zh-CN" dirty="0"/>
            </a:br>
            <a:endParaRPr lang="zh-CN" altLang="en-US" dirty="0"/>
          </a:p>
        </p:txBody>
      </p:sp>
    </p:spTree>
    <p:extLst>
      <p:ext uri="{BB962C8B-B14F-4D97-AF65-F5344CB8AC3E}">
        <p14:creationId xmlns:p14="http://schemas.microsoft.com/office/powerpoint/2010/main" val="13941497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rot="513095">
            <a:off x="1283797" y="908760"/>
            <a:ext cx="2807227" cy="2575881"/>
          </a:xfrm>
          <a:custGeom>
            <a:avLst/>
            <a:gdLst>
              <a:gd name="connsiteX0" fmla="*/ 0 w 3286148"/>
              <a:gd name="connsiteY0" fmla="*/ 1643074 h 3286148"/>
              <a:gd name="connsiteX1" fmla="*/ 481247 w 3286148"/>
              <a:gd name="connsiteY1" fmla="*/ 481245 h 3286148"/>
              <a:gd name="connsiteX2" fmla="*/ 1643077 w 3286148"/>
              <a:gd name="connsiteY2" fmla="*/ 1 h 3286148"/>
              <a:gd name="connsiteX3" fmla="*/ 2804906 w 3286148"/>
              <a:gd name="connsiteY3" fmla="*/ 481248 h 3286148"/>
              <a:gd name="connsiteX4" fmla="*/ 3286150 w 3286148"/>
              <a:gd name="connsiteY4" fmla="*/ 1643078 h 3286148"/>
              <a:gd name="connsiteX5" fmla="*/ 2804904 w 3286148"/>
              <a:gd name="connsiteY5" fmla="*/ 2804907 h 3286148"/>
              <a:gd name="connsiteX6" fmla="*/ 1643075 w 3286148"/>
              <a:gd name="connsiteY6" fmla="*/ 3286152 h 3286148"/>
              <a:gd name="connsiteX7" fmla="*/ 481246 w 3286148"/>
              <a:gd name="connsiteY7" fmla="*/ 2804906 h 3286148"/>
              <a:gd name="connsiteX8" fmla="*/ 2 w 3286148"/>
              <a:gd name="connsiteY8" fmla="*/ 1643076 h 3286148"/>
              <a:gd name="connsiteX9" fmla="*/ 0 w 3286148"/>
              <a:gd name="connsiteY9" fmla="*/ 1643074 h 3286148"/>
              <a:gd name="connsiteX0" fmla="*/ 2804904 w 3377590"/>
              <a:gd name="connsiteY0" fmla="*/ 2804906 h 3286151"/>
              <a:gd name="connsiteX1" fmla="*/ 1643075 w 3377590"/>
              <a:gd name="connsiteY1" fmla="*/ 3286151 h 3286151"/>
              <a:gd name="connsiteX2" fmla="*/ 481246 w 3377590"/>
              <a:gd name="connsiteY2" fmla="*/ 2804905 h 3286151"/>
              <a:gd name="connsiteX3" fmla="*/ 2 w 3377590"/>
              <a:gd name="connsiteY3" fmla="*/ 1643075 h 3286151"/>
              <a:gd name="connsiteX4" fmla="*/ 0 w 3377590"/>
              <a:gd name="connsiteY4" fmla="*/ 1643073 h 3286151"/>
              <a:gd name="connsiteX5" fmla="*/ 481247 w 3377590"/>
              <a:gd name="connsiteY5" fmla="*/ 481244 h 3286151"/>
              <a:gd name="connsiteX6" fmla="*/ 1643077 w 3377590"/>
              <a:gd name="connsiteY6" fmla="*/ 0 h 3286151"/>
              <a:gd name="connsiteX7" fmla="*/ 2804906 w 3377590"/>
              <a:gd name="connsiteY7" fmla="*/ 481247 h 3286151"/>
              <a:gd name="connsiteX8" fmla="*/ 3377590 w 3377590"/>
              <a:gd name="connsiteY8" fmla="*/ 1734517 h 3286151"/>
              <a:gd name="connsiteX0" fmla="*/ 2804904 w 3457796"/>
              <a:gd name="connsiteY0" fmla="*/ 2804906 h 3286151"/>
              <a:gd name="connsiteX1" fmla="*/ 1643075 w 3457796"/>
              <a:gd name="connsiteY1" fmla="*/ 3286151 h 3286151"/>
              <a:gd name="connsiteX2" fmla="*/ 481246 w 3457796"/>
              <a:gd name="connsiteY2" fmla="*/ 2804905 h 3286151"/>
              <a:gd name="connsiteX3" fmla="*/ 2 w 3457796"/>
              <a:gd name="connsiteY3" fmla="*/ 1643075 h 3286151"/>
              <a:gd name="connsiteX4" fmla="*/ 0 w 3457796"/>
              <a:gd name="connsiteY4" fmla="*/ 1643073 h 3286151"/>
              <a:gd name="connsiteX5" fmla="*/ 481247 w 3457796"/>
              <a:gd name="connsiteY5" fmla="*/ 481244 h 3286151"/>
              <a:gd name="connsiteX6" fmla="*/ 1643077 w 3457796"/>
              <a:gd name="connsiteY6" fmla="*/ 0 h 3286151"/>
              <a:gd name="connsiteX7" fmla="*/ 2804906 w 3457796"/>
              <a:gd name="connsiteY7" fmla="*/ 481247 h 3286151"/>
              <a:gd name="connsiteX8" fmla="*/ 3362349 w 3457796"/>
              <a:gd name="connsiteY8" fmla="*/ 1666886 h 3286151"/>
              <a:gd name="connsiteX9" fmla="*/ 3377590 w 3457796"/>
              <a:gd name="connsiteY9" fmla="*/ 1734517 h 3286151"/>
              <a:gd name="connsiteX0" fmla="*/ 2804904 w 3377590"/>
              <a:gd name="connsiteY0" fmla="*/ 2804906 h 3286151"/>
              <a:gd name="connsiteX1" fmla="*/ 1643075 w 3377590"/>
              <a:gd name="connsiteY1" fmla="*/ 3286151 h 3286151"/>
              <a:gd name="connsiteX2" fmla="*/ 481246 w 3377590"/>
              <a:gd name="connsiteY2" fmla="*/ 2804905 h 3286151"/>
              <a:gd name="connsiteX3" fmla="*/ 2 w 3377590"/>
              <a:gd name="connsiteY3" fmla="*/ 1643075 h 3286151"/>
              <a:gd name="connsiteX4" fmla="*/ 0 w 3377590"/>
              <a:gd name="connsiteY4" fmla="*/ 1643073 h 3286151"/>
              <a:gd name="connsiteX5" fmla="*/ 481247 w 3377590"/>
              <a:gd name="connsiteY5" fmla="*/ 481244 h 3286151"/>
              <a:gd name="connsiteX6" fmla="*/ 1643077 w 3377590"/>
              <a:gd name="connsiteY6" fmla="*/ 0 h 3286151"/>
              <a:gd name="connsiteX7" fmla="*/ 2804906 w 3377590"/>
              <a:gd name="connsiteY7" fmla="*/ 481247 h 3286151"/>
              <a:gd name="connsiteX8" fmla="*/ 3362349 w 3377590"/>
              <a:gd name="connsiteY8" fmla="*/ 1666886 h 3286151"/>
              <a:gd name="connsiteX9" fmla="*/ 3377590 w 3377590"/>
              <a:gd name="connsiteY9" fmla="*/ 1734517 h 3286151"/>
              <a:gd name="connsiteX0" fmla="*/ 2804904 w 3377590"/>
              <a:gd name="connsiteY0" fmla="*/ 2804906 h 3286151"/>
              <a:gd name="connsiteX1" fmla="*/ 1643075 w 3377590"/>
              <a:gd name="connsiteY1" fmla="*/ 3286151 h 3286151"/>
              <a:gd name="connsiteX2" fmla="*/ 481246 w 3377590"/>
              <a:gd name="connsiteY2" fmla="*/ 2804905 h 3286151"/>
              <a:gd name="connsiteX3" fmla="*/ 2 w 3377590"/>
              <a:gd name="connsiteY3" fmla="*/ 1643075 h 3286151"/>
              <a:gd name="connsiteX4" fmla="*/ 0 w 3377590"/>
              <a:gd name="connsiteY4" fmla="*/ 1643073 h 3286151"/>
              <a:gd name="connsiteX5" fmla="*/ 481247 w 3377590"/>
              <a:gd name="connsiteY5" fmla="*/ 481244 h 3286151"/>
              <a:gd name="connsiteX6" fmla="*/ 1643077 w 3377590"/>
              <a:gd name="connsiteY6" fmla="*/ 0 h 3286151"/>
              <a:gd name="connsiteX7" fmla="*/ 2804906 w 3377590"/>
              <a:gd name="connsiteY7" fmla="*/ 481247 h 3286151"/>
              <a:gd name="connsiteX8" fmla="*/ 3362349 w 3377590"/>
              <a:gd name="connsiteY8" fmla="*/ 1666886 h 3286151"/>
              <a:gd name="connsiteX9" fmla="*/ 3377590 w 3377590"/>
              <a:gd name="connsiteY9" fmla="*/ 1734517 h 3286151"/>
              <a:gd name="connsiteX0" fmla="*/ 2804904 w 3457796"/>
              <a:gd name="connsiteY0" fmla="*/ 2804906 h 3286151"/>
              <a:gd name="connsiteX1" fmla="*/ 1643075 w 3457796"/>
              <a:gd name="connsiteY1" fmla="*/ 3286151 h 3286151"/>
              <a:gd name="connsiteX2" fmla="*/ 481246 w 3457796"/>
              <a:gd name="connsiteY2" fmla="*/ 2804905 h 3286151"/>
              <a:gd name="connsiteX3" fmla="*/ 2 w 3457796"/>
              <a:gd name="connsiteY3" fmla="*/ 1643075 h 3286151"/>
              <a:gd name="connsiteX4" fmla="*/ 0 w 3457796"/>
              <a:gd name="connsiteY4" fmla="*/ 1643073 h 3286151"/>
              <a:gd name="connsiteX5" fmla="*/ 481247 w 3457796"/>
              <a:gd name="connsiteY5" fmla="*/ 481244 h 3286151"/>
              <a:gd name="connsiteX6" fmla="*/ 1643077 w 3457796"/>
              <a:gd name="connsiteY6" fmla="*/ 0 h 3286151"/>
              <a:gd name="connsiteX7" fmla="*/ 2804906 w 3457796"/>
              <a:gd name="connsiteY7" fmla="*/ 481247 h 3286151"/>
              <a:gd name="connsiteX8" fmla="*/ 3362349 w 3457796"/>
              <a:gd name="connsiteY8" fmla="*/ 1666886 h 3286151"/>
              <a:gd name="connsiteX9" fmla="*/ 3377590 w 3457796"/>
              <a:gd name="connsiteY9" fmla="*/ 1734517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804904 w 3362349"/>
              <a:gd name="connsiteY9"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3078505 w 3362349"/>
              <a:gd name="connsiteY9" fmla="*/ 2228861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62349"/>
              <a:gd name="connsiteY0" fmla="*/ 2804906 h 3286151"/>
              <a:gd name="connsiteX1" fmla="*/ 1643075 w 3362349"/>
              <a:gd name="connsiteY1" fmla="*/ 3286151 h 3286151"/>
              <a:gd name="connsiteX2" fmla="*/ 481246 w 3362349"/>
              <a:gd name="connsiteY2" fmla="*/ 2804905 h 3286151"/>
              <a:gd name="connsiteX3" fmla="*/ 2 w 3362349"/>
              <a:gd name="connsiteY3" fmla="*/ 1643075 h 3286151"/>
              <a:gd name="connsiteX4" fmla="*/ 0 w 3362349"/>
              <a:gd name="connsiteY4" fmla="*/ 1643073 h 3286151"/>
              <a:gd name="connsiteX5" fmla="*/ 481247 w 3362349"/>
              <a:gd name="connsiteY5" fmla="*/ 481244 h 3286151"/>
              <a:gd name="connsiteX6" fmla="*/ 1643077 w 3362349"/>
              <a:gd name="connsiteY6" fmla="*/ 0 h 3286151"/>
              <a:gd name="connsiteX7" fmla="*/ 2804906 w 3362349"/>
              <a:gd name="connsiteY7" fmla="*/ 481247 h 3286151"/>
              <a:gd name="connsiteX8" fmla="*/ 3362349 w 3362349"/>
              <a:gd name="connsiteY8" fmla="*/ 1666886 h 3286151"/>
              <a:gd name="connsiteX9" fmla="*/ 2649845 w 3362349"/>
              <a:gd name="connsiteY9" fmla="*/ 2085967 h 3286151"/>
              <a:gd name="connsiteX10" fmla="*/ 2804904 w 3362349"/>
              <a:gd name="connsiteY10" fmla="*/ 2804906 h 3286151"/>
              <a:gd name="connsiteX0" fmla="*/ 2804904 w 3388193"/>
              <a:gd name="connsiteY0" fmla="*/ 2804906 h 3286151"/>
              <a:gd name="connsiteX1" fmla="*/ 1643075 w 3388193"/>
              <a:gd name="connsiteY1" fmla="*/ 3286151 h 3286151"/>
              <a:gd name="connsiteX2" fmla="*/ 481246 w 3388193"/>
              <a:gd name="connsiteY2" fmla="*/ 2804905 h 3286151"/>
              <a:gd name="connsiteX3" fmla="*/ 2 w 3388193"/>
              <a:gd name="connsiteY3" fmla="*/ 1643075 h 3286151"/>
              <a:gd name="connsiteX4" fmla="*/ 0 w 3388193"/>
              <a:gd name="connsiteY4" fmla="*/ 1643073 h 3286151"/>
              <a:gd name="connsiteX5" fmla="*/ 481247 w 3388193"/>
              <a:gd name="connsiteY5" fmla="*/ 481244 h 3286151"/>
              <a:gd name="connsiteX6" fmla="*/ 1643077 w 3388193"/>
              <a:gd name="connsiteY6" fmla="*/ 0 h 3286151"/>
              <a:gd name="connsiteX7" fmla="*/ 2804906 w 3388193"/>
              <a:gd name="connsiteY7" fmla="*/ 481247 h 3286151"/>
              <a:gd name="connsiteX8" fmla="*/ 3362349 w 3388193"/>
              <a:gd name="connsiteY8" fmla="*/ 1666886 h 3286151"/>
              <a:gd name="connsiteX9" fmla="*/ 2649845 w 3388193"/>
              <a:gd name="connsiteY9" fmla="*/ 2085967 h 3286151"/>
              <a:gd name="connsiteX10" fmla="*/ 2804904 w 3388193"/>
              <a:gd name="connsiteY10" fmla="*/ 2804906 h 3286151"/>
              <a:gd name="connsiteX0" fmla="*/ 2447682 w 3388193"/>
              <a:gd name="connsiteY0" fmla="*/ 2804906 h 3286151"/>
              <a:gd name="connsiteX1" fmla="*/ 1643075 w 3388193"/>
              <a:gd name="connsiteY1" fmla="*/ 3286151 h 3286151"/>
              <a:gd name="connsiteX2" fmla="*/ 481246 w 3388193"/>
              <a:gd name="connsiteY2" fmla="*/ 2804905 h 3286151"/>
              <a:gd name="connsiteX3" fmla="*/ 2 w 3388193"/>
              <a:gd name="connsiteY3" fmla="*/ 1643075 h 3286151"/>
              <a:gd name="connsiteX4" fmla="*/ 0 w 3388193"/>
              <a:gd name="connsiteY4" fmla="*/ 1643073 h 3286151"/>
              <a:gd name="connsiteX5" fmla="*/ 481247 w 3388193"/>
              <a:gd name="connsiteY5" fmla="*/ 481244 h 3286151"/>
              <a:gd name="connsiteX6" fmla="*/ 1643077 w 3388193"/>
              <a:gd name="connsiteY6" fmla="*/ 0 h 3286151"/>
              <a:gd name="connsiteX7" fmla="*/ 2804906 w 3388193"/>
              <a:gd name="connsiteY7" fmla="*/ 481247 h 3286151"/>
              <a:gd name="connsiteX8" fmla="*/ 3362349 w 3388193"/>
              <a:gd name="connsiteY8" fmla="*/ 1666886 h 3286151"/>
              <a:gd name="connsiteX9" fmla="*/ 2649845 w 3388193"/>
              <a:gd name="connsiteY9" fmla="*/ 2085967 h 3286151"/>
              <a:gd name="connsiteX10" fmla="*/ 2447682 w 3388193"/>
              <a:gd name="connsiteY10" fmla="*/ 2804906 h 3286151"/>
              <a:gd name="connsiteX0" fmla="*/ 2233336 w 3388193"/>
              <a:gd name="connsiteY0" fmla="*/ 2804906 h 3286151"/>
              <a:gd name="connsiteX1" fmla="*/ 1643075 w 3388193"/>
              <a:gd name="connsiteY1" fmla="*/ 3286151 h 3286151"/>
              <a:gd name="connsiteX2" fmla="*/ 481246 w 3388193"/>
              <a:gd name="connsiteY2" fmla="*/ 2804905 h 3286151"/>
              <a:gd name="connsiteX3" fmla="*/ 2 w 3388193"/>
              <a:gd name="connsiteY3" fmla="*/ 1643075 h 3286151"/>
              <a:gd name="connsiteX4" fmla="*/ 0 w 3388193"/>
              <a:gd name="connsiteY4" fmla="*/ 1643073 h 3286151"/>
              <a:gd name="connsiteX5" fmla="*/ 481247 w 3388193"/>
              <a:gd name="connsiteY5" fmla="*/ 481244 h 3286151"/>
              <a:gd name="connsiteX6" fmla="*/ 1643077 w 3388193"/>
              <a:gd name="connsiteY6" fmla="*/ 0 h 3286151"/>
              <a:gd name="connsiteX7" fmla="*/ 2804906 w 3388193"/>
              <a:gd name="connsiteY7" fmla="*/ 481247 h 3286151"/>
              <a:gd name="connsiteX8" fmla="*/ 3362349 w 3388193"/>
              <a:gd name="connsiteY8" fmla="*/ 1666886 h 3286151"/>
              <a:gd name="connsiteX9" fmla="*/ 2649845 w 3388193"/>
              <a:gd name="connsiteY9" fmla="*/ 2085967 h 3286151"/>
              <a:gd name="connsiteX10" fmla="*/ 2233336 w 3388193"/>
              <a:gd name="connsiteY10" fmla="*/ 2804906 h 3286151"/>
              <a:gd name="connsiteX0" fmla="*/ 2519056 w 3388193"/>
              <a:gd name="connsiteY0" fmla="*/ 2804906 h 3286151"/>
              <a:gd name="connsiteX1" fmla="*/ 1643075 w 3388193"/>
              <a:gd name="connsiteY1" fmla="*/ 3286151 h 3286151"/>
              <a:gd name="connsiteX2" fmla="*/ 481246 w 3388193"/>
              <a:gd name="connsiteY2" fmla="*/ 2804905 h 3286151"/>
              <a:gd name="connsiteX3" fmla="*/ 2 w 3388193"/>
              <a:gd name="connsiteY3" fmla="*/ 1643075 h 3286151"/>
              <a:gd name="connsiteX4" fmla="*/ 0 w 3388193"/>
              <a:gd name="connsiteY4" fmla="*/ 1643073 h 3286151"/>
              <a:gd name="connsiteX5" fmla="*/ 481247 w 3388193"/>
              <a:gd name="connsiteY5" fmla="*/ 481244 h 3286151"/>
              <a:gd name="connsiteX6" fmla="*/ 1643077 w 3388193"/>
              <a:gd name="connsiteY6" fmla="*/ 0 h 3286151"/>
              <a:gd name="connsiteX7" fmla="*/ 2804906 w 3388193"/>
              <a:gd name="connsiteY7" fmla="*/ 481247 h 3286151"/>
              <a:gd name="connsiteX8" fmla="*/ 3362349 w 3388193"/>
              <a:gd name="connsiteY8" fmla="*/ 1666886 h 3286151"/>
              <a:gd name="connsiteX9" fmla="*/ 2649845 w 3388193"/>
              <a:gd name="connsiteY9" fmla="*/ 2085967 h 3286151"/>
              <a:gd name="connsiteX10" fmla="*/ 2519056 w 3388193"/>
              <a:gd name="connsiteY10" fmla="*/ 2804906 h 3286151"/>
              <a:gd name="connsiteX0" fmla="*/ 2804776 w 3388193"/>
              <a:gd name="connsiteY0" fmla="*/ 2804906 h 3286151"/>
              <a:gd name="connsiteX1" fmla="*/ 1643075 w 3388193"/>
              <a:gd name="connsiteY1" fmla="*/ 3286151 h 3286151"/>
              <a:gd name="connsiteX2" fmla="*/ 481246 w 3388193"/>
              <a:gd name="connsiteY2" fmla="*/ 2804905 h 3286151"/>
              <a:gd name="connsiteX3" fmla="*/ 2 w 3388193"/>
              <a:gd name="connsiteY3" fmla="*/ 1643075 h 3286151"/>
              <a:gd name="connsiteX4" fmla="*/ 0 w 3388193"/>
              <a:gd name="connsiteY4" fmla="*/ 1643073 h 3286151"/>
              <a:gd name="connsiteX5" fmla="*/ 481247 w 3388193"/>
              <a:gd name="connsiteY5" fmla="*/ 481244 h 3286151"/>
              <a:gd name="connsiteX6" fmla="*/ 1643077 w 3388193"/>
              <a:gd name="connsiteY6" fmla="*/ 0 h 3286151"/>
              <a:gd name="connsiteX7" fmla="*/ 2804906 w 3388193"/>
              <a:gd name="connsiteY7" fmla="*/ 481247 h 3286151"/>
              <a:gd name="connsiteX8" fmla="*/ 3362349 w 3388193"/>
              <a:gd name="connsiteY8" fmla="*/ 1666886 h 3286151"/>
              <a:gd name="connsiteX9" fmla="*/ 2649845 w 3388193"/>
              <a:gd name="connsiteY9" fmla="*/ 2085967 h 3286151"/>
              <a:gd name="connsiteX10" fmla="*/ 2804776 w 3388193"/>
              <a:gd name="connsiteY10" fmla="*/ 2804906 h 3286151"/>
              <a:gd name="connsiteX0" fmla="*/ 3090496 w 3388193"/>
              <a:gd name="connsiteY0" fmla="*/ 2590574 h 3321873"/>
              <a:gd name="connsiteX1" fmla="*/ 1643075 w 3388193"/>
              <a:gd name="connsiteY1" fmla="*/ 3286151 h 3321873"/>
              <a:gd name="connsiteX2" fmla="*/ 481246 w 3388193"/>
              <a:gd name="connsiteY2" fmla="*/ 2804905 h 3321873"/>
              <a:gd name="connsiteX3" fmla="*/ 2 w 3388193"/>
              <a:gd name="connsiteY3" fmla="*/ 1643075 h 3321873"/>
              <a:gd name="connsiteX4" fmla="*/ 0 w 3388193"/>
              <a:gd name="connsiteY4" fmla="*/ 1643073 h 3321873"/>
              <a:gd name="connsiteX5" fmla="*/ 481247 w 3388193"/>
              <a:gd name="connsiteY5" fmla="*/ 481244 h 3321873"/>
              <a:gd name="connsiteX6" fmla="*/ 1643077 w 3388193"/>
              <a:gd name="connsiteY6" fmla="*/ 0 h 3321873"/>
              <a:gd name="connsiteX7" fmla="*/ 2804906 w 3388193"/>
              <a:gd name="connsiteY7" fmla="*/ 481247 h 3321873"/>
              <a:gd name="connsiteX8" fmla="*/ 3362349 w 3388193"/>
              <a:gd name="connsiteY8" fmla="*/ 1666886 h 3321873"/>
              <a:gd name="connsiteX9" fmla="*/ 2649845 w 3388193"/>
              <a:gd name="connsiteY9" fmla="*/ 2085967 h 3321873"/>
              <a:gd name="connsiteX10" fmla="*/ 3090496 w 3388193"/>
              <a:gd name="connsiteY10" fmla="*/ 2590574 h 3321873"/>
              <a:gd name="connsiteX0" fmla="*/ 3090496 w 3388193"/>
              <a:gd name="connsiteY0" fmla="*/ 2376242 h 3357595"/>
              <a:gd name="connsiteX1" fmla="*/ 1643075 w 3388193"/>
              <a:gd name="connsiteY1" fmla="*/ 3286151 h 3357595"/>
              <a:gd name="connsiteX2" fmla="*/ 481246 w 3388193"/>
              <a:gd name="connsiteY2" fmla="*/ 2804905 h 3357595"/>
              <a:gd name="connsiteX3" fmla="*/ 2 w 3388193"/>
              <a:gd name="connsiteY3" fmla="*/ 1643075 h 3357595"/>
              <a:gd name="connsiteX4" fmla="*/ 0 w 3388193"/>
              <a:gd name="connsiteY4" fmla="*/ 1643073 h 3357595"/>
              <a:gd name="connsiteX5" fmla="*/ 481247 w 3388193"/>
              <a:gd name="connsiteY5" fmla="*/ 481244 h 3357595"/>
              <a:gd name="connsiteX6" fmla="*/ 1643077 w 3388193"/>
              <a:gd name="connsiteY6" fmla="*/ 0 h 3357595"/>
              <a:gd name="connsiteX7" fmla="*/ 2804906 w 3388193"/>
              <a:gd name="connsiteY7" fmla="*/ 481247 h 3357595"/>
              <a:gd name="connsiteX8" fmla="*/ 3362349 w 3388193"/>
              <a:gd name="connsiteY8" fmla="*/ 1666886 h 3357595"/>
              <a:gd name="connsiteX9" fmla="*/ 2649845 w 3388193"/>
              <a:gd name="connsiteY9" fmla="*/ 2085967 h 3357595"/>
              <a:gd name="connsiteX10" fmla="*/ 3090496 w 3388193"/>
              <a:gd name="connsiteY10" fmla="*/ 2376242 h 3357595"/>
              <a:gd name="connsiteX0" fmla="*/ 2876150 w 3388193"/>
              <a:gd name="connsiteY0" fmla="*/ 2804852 h 3286160"/>
              <a:gd name="connsiteX1" fmla="*/ 1643075 w 3388193"/>
              <a:gd name="connsiteY1" fmla="*/ 3286151 h 3286160"/>
              <a:gd name="connsiteX2" fmla="*/ 481246 w 3388193"/>
              <a:gd name="connsiteY2" fmla="*/ 2804905 h 3286160"/>
              <a:gd name="connsiteX3" fmla="*/ 2 w 3388193"/>
              <a:gd name="connsiteY3" fmla="*/ 1643075 h 3286160"/>
              <a:gd name="connsiteX4" fmla="*/ 0 w 3388193"/>
              <a:gd name="connsiteY4" fmla="*/ 1643073 h 3286160"/>
              <a:gd name="connsiteX5" fmla="*/ 481247 w 3388193"/>
              <a:gd name="connsiteY5" fmla="*/ 481244 h 3286160"/>
              <a:gd name="connsiteX6" fmla="*/ 1643077 w 3388193"/>
              <a:gd name="connsiteY6" fmla="*/ 0 h 3286160"/>
              <a:gd name="connsiteX7" fmla="*/ 2804906 w 3388193"/>
              <a:gd name="connsiteY7" fmla="*/ 481247 h 3286160"/>
              <a:gd name="connsiteX8" fmla="*/ 3362349 w 3388193"/>
              <a:gd name="connsiteY8" fmla="*/ 1666886 h 3286160"/>
              <a:gd name="connsiteX9" fmla="*/ 2649845 w 3388193"/>
              <a:gd name="connsiteY9" fmla="*/ 2085967 h 3286160"/>
              <a:gd name="connsiteX10" fmla="*/ 2876150 w 3388193"/>
              <a:gd name="connsiteY10" fmla="*/ 2804852 h 3286160"/>
              <a:gd name="connsiteX0" fmla="*/ 2733242 w 3388193"/>
              <a:gd name="connsiteY0" fmla="*/ 2733396 h 3298069"/>
              <a:gd name="connsiteX1" fmla="*/ 1643075 w 3388193"/>
              <a:gd name="connsiteY1" fmla="*/ 3286151 h 3298069"/>
              <a:gd name="connsiteX2" fmla="*/ 481246 w 3388193"/>
              <a:gd name="connsiteY2" fmla="*/ 2804905 h 3298069"/>
              <a:gd name="connsiteX3" fmla="*/ 2 w 3388193"/>
              <a:gd name="connsiteY3" fmla="*/ 1643075 h 3298069"/>
              <a:gd name="connsiteX4" fmla="*/ 0 w 3388193"/>
              <a:gd name="connsiteY4" fmla="*/ 1643073 h 3298069"/>
              <a:gd name="connsiteX5" fmla="*/ 481247 w 3388193"/>
              <a:gd name="connsiteY5" fmla="*/ 481244 h 3298069"/>
              <a:gd name="connsiteX6" fmla="*/ 1643077 w 3388193"/>
              <a:gd name="connsiteY6" fmla="*/ 0 h 3298069"/>
              <a:gd name="connsiteX7" fmla="*/ 2804906 w 3388193"/>
              <a:gd name="connsiteY7" fmla="*/ 481247 h 3298069"/>
              <a:gd name="connsiteX8" fmla="*/ 3362349 w 3388193"/>
              <a:gd name="connsiteY8" fmla="*/ 1666886 h 3298069"/>
              <a:gd name="connsiteX9" fmla="*/ 2649845 w 3388193"/>
              <a:gd name="connsiteY9" fmla="*/ 2085967 h 3298069"/>
              <a:gd name="connsiteX10" fmla="*/ 2733242 w 3388193"/>
              <a:gd name="connsiteY10" fmla="*/ 2733396 h 3298069"/>
              <a:gd name="connsiteX0" fmla="*/ 2733242 w 3388193"/>
              <a:gd name="connsiteY0" fmla="*/ 2733396 h 3298069"/>
              <a:gd name="connsiteX1" fmla="*/ 1643075 w 3388193"/>
              <a:gd name="connsiteY1" fmla="*/ 3286151 h 3298069"/>
              <a:gd name="connsiteX2" fmla="*/ 481246 w 3388193"/>
              <a:gd name="connsiteY2" fmla="*/ 2804905 h 3298069"/>
              <a:gd name="connsiteX3" fmla="*/ 2 w 3388193"/>
              <a:gd name="connsiteY3" fmla="*/ 1643075 h 3298069"/>
              <a:gd name="connsiteX4" fmla="*/ 0 w 3388193"/>
              <a:gd name="connsiteY4" fmla="*/ 1643073 h 3298069"/>
              <a:gd name="connsiteX5" fmla="*/ 481247 w 3388193"/>
              <a:gd name="connsiteY5" fmla="*/ 481244 h 3298069"/>
              <a:gd name="connsiteX6" fmla="*/ 1643077 w 3388193"/>
              <a:gd name="connsiteY6" fmla="*/ 0 h 3298069"/>
              <a:gd name="connsiteX7" fmla="*/ 2804906 w 3388193"/>
              <a:gd name="connsiteY7" fmla="*/ 481247 h 3298069"/>
              <a:gd name="connsiteX8" fmla="*/ 3362349 w 3388193"/>
              <a:gd name="connsiteY8" fmla="*/ 1666886 h 3298069"/>
              <a:gd name="connsiteX9" fmla="*/ 2649845 w 3388193"/>
              <a:gd name="connsiteY9" fmla="*/ 2085967 h 3298069"/>
              <a:gd name="connsiteX10" fmla="*/ 2733242 w 3388193"/>
              <a:gd name="connsiteY10" fmla="*/ 2733396 h 3298069"/>
              <a:gd name="connsiteX0" fmla="*/ 2733242 w 3388193"/>
              <a:gd name="connsiteY0" fmla="*/ 2733396 h 3298069"/>
              <a:gd name="connsiteX1" fmla="*/ 1643075 w 3388193"/>
              <a:gd name="connsiteY1" fmla="*/ 3286151 h 3298069"/>
              <a:gd name="connsiteX2" fmla="*/ 481246 w 3388193"/>
              <a:gd name="connsiteY2" fmla="*/ 2804905 h 3298069"/>
              <a:gd name="connsiteX3" fmla="*/ 2 w 3388193"/>
              <a:gd name="connsiteY3" fmla="*/ 1643075 h 3298069"/>
              <a:gd name="connsiteX4" fmla="*/ 0 w 3388193"/>
              <a:gd name="connsiteY4" fmla="*/ 1643073 h 3298069"/>
              <a:gd name="connsiteX5" fmla="*/ 481247 w 3388193"/>
              <a:gd name="connsiteY5" fmla="*/ 481244 h 3298069"/>
              <a:gd name="connsiteX6" fmla="*/ 1643077 w 3388193"/>
              <a:gd name="connsiteY6" fmla="*/ 0 h 3298069"/>
              <a:gd name="connsiteX7" fmla="*/ 2804906 w 3388193"/>
              <a:gd name="connsiteY7" fmla="*/ 481247 h 3298069"/>
              <a:gd name="connsiteX8" fmla="*/ 3362349 w 3388193"/>
              <a:gd name="connsiteY8" fmla="*/ 1666886 h 3298069"/>
              <a:gd name="connsiteX9" fmla="*/ 2649845 w 3388193"/>
              <a:gd name="connsiteY9" fmla="*/ 2085967 h 3298069"/>
              <a:gd name="connsiteX10" fmla="*/ 2733242 w 3388193"/>
              <a:gd name="connsiteY10" fmla="*/ 2733396 h 3298069"/>
              <a:gd name="connsiteX0" fmla="*/ 2733242 w 3388193"/>
              <a:gd name="connsiteY0" fmla="*/ 2733396 h 3298069"/>
              <a:gd name="connsiteX1" fmla="*/ 1643075 w 3388193"/>
              <a:gd name="connsiteY1" fmla="*/ 3286151 h 3298069"/>
              <a:gd name="connsiteX2" fmla="*/ 481246 w 3388193"/>
              <a:gd name="connsiteY2" fmla="*/ 2804905 h 3298069"/>
              <a:gd name="connsiteX3" fmla="*/ 2 w 3388193"/>
              <a:gd name="connsiteY3" fmla="*/ 1643075 h 3298069"/>
              <a:gd name="connsiteX4" fmla="*/ 0 w 3388193"/>
              <a:gd name="connsiteY4" fmla="*/ 1643073 h 3298069"/>
              <a:gd name="connsiteX5" fmla="*/ 481247 w 3388193"/>
              <a:gd name="connsiteY5" fmla="*/ 481244 h 3298069"/>
              <a:gd name="connsiteX6" fmla="*/ 1643077 w 3388193"/>
              <a:gd name="connsiteY6" fmla="*/ 0 h 3298069"/>
              <a:gd name="connsiteX7" fmla="*/ 2804906 w 3388193"/>
              <a:gd name="connsiteY7" fmla="*/ 481247 h 3298069"/>
              <a:gd name="connsiteX8" fmla="*/ 3362349 w 3388193"/>
              <a:gd name="connsiteY8" fmla="*/ 1666886 h 3298069"/>
              <a:gd name="connsiteX9" fmla="*/ 2649845 w 3388193"/>
              <a:gd name="connsiteY9" fmla="*/ 2085967 h 3298069"/>
              <a:gd name="connsiteX10" fmla="*/ 2733242 w 3388193"/>
              <a:gd name="connsiteY10" fmla="*/ 2733396 h 3298069"/>
              <a:gd name="connsiteX0" fmla="*/ 2733242 w 3388193"/>
              <a:gd name="connsiteY0" fmla="*/ 2733396 h 3331114"/>
              <a:gd name="connsiteX1" fmla="*/ 2286025 w 3388193"/>
              <a:gd name="connsiteY1" fmla="*/ 3074681 h 3331114"/>
              <a:gd name="connsiteX2" fmla="*/ 1643075 w 3388193"/>
              <a:gd name="connsiteY2" fmla="*/ 3286151 h 3331114"/>
              <a:gd name="connsiteX3" fmla="*/ 481246 w 3388193"/>
              <a:gd name="connsiteY3" fmla="*/ 2804905 h 3331114"/>
              <a:gd name="connsiteX4" fmla="*/ 2 w 3388193"/>
              <a:gd name="connsiteY4" fmla="*/ 1643075 h 3331114"/>
              <a:gd name="connsiteX5" fmla="*/ 0 w 3388193"/>
              <a:gd name="connsiteY5" fmla="*/ 1643073 h 3331114"/>
              <a:gd name="connsiteX6" fmla="*/ 481247 w 3388193"/>
              <a:gd name="connsiteY6" fmla="*/ 481244 h 3331114"/>
              <a:gd name="connsiteX7" fmla="*/ 1643077 w 3388193"/>
              <a:gd name="connsiteY7" fmla="*/ 0 h 3331114"/>
              <a:gd name="connsiteX8" fmla="*/ 2804906 w 3388193"/>
              <a:gd name="connsiteY8" fmla="*/ 481247 h 3331114"/>
              <a:gd name="connsiteX9" fmla="*/ 3362349 w 3388193"/>
              <a:gd name="connsiteY9" fmla="*/ 1666886 h 3331114"/>
              <a:gd name="connsiteX10" fmla="*/ 2649845 w 3388193"/>
              <a:gd name="connsiteY10" fmla="*/ 2085967 h 3331114"/>
              <a:gd name="connsiteX11" fmla="*/ 2733242 w 3388193"/>
              <a:gd name="connsiteY11" fmla="*/ 2733396 h 3331114"/>
              <a:gd name="connsiteX0" fmla="*/ 2233144 w 3388193"/>
              <a:gd name="connsiteY0" fmla="*/ 2519064 h 3331114"/>
              <a:gd name="connsiteX1" fmla="*/ 2286025 w 3388193"/>
              <a:gd name="connsiteY1" fmla="*/ 3074681 h 3331114"/>
              <a:gd name="connsiteX2" fmla="*/ 1643075 w 3388193"/>
              <a:gd name="connsiteY2" fmla="*/ 3286151 h 3331114"/>
              <a:gd name="connsiteX3" fmla="*/ 481246 w 3388193"/>
              <a:gd name="connsiteY3" fmla="*/ 2804905 h 3331114"/>
              <a:gd name="connsiteX4" fmla="*/ 2 w 3388193"/>
              <a:gd name="connsiteY4" fmla="*/ 1643075 h 3331114"/>
              <a:gd name="connsiteX5" fmla="*/ 0 w 3388193"/>
              <a:gd name="connsiteY5" fmla="*/ 1643073 h 3331114"/>
              <a:gd name="connsiteX6" fmla="*/ 481247 w 3388193"/>
              <a:gd name="connsiteY6" fmla="*/ 481244 h 3331114"/>
              <a:gd name="connsiteX7" fmla="*/ 1643077 w 3388193"/>
              <a:gd name="connsiteY7" fmla="*/ 0 h 3331114"/>
              <a:gd name="connsiteX8" fmla="*/ 2804906 w 3388193"/>
              <a:gd name="connsiteY8" fmla="*/ 481247 h 3331114"/>
              <a:gd name="connsiteX9" fmla="*/ 3362349 w 3388193"/>
              <a:gd name="connsiteY9" fmla="*/ 1666886 h 3331114"/>
              <a:gd name="connsiteX10" fmla="*/ 2649845 w 3388193"/>
              <a:gd name="connsiteY10" fmla="*/ 2085967 h 3331114"/>
              <a:gd name="connsiteX11" fmla="*/ 2233144 w 3388193"/>
              <a:gd name="connsiteY11" fmla="*/ 2519064 h 3331114"/>
              <a:gd name="connsiteX0" fmla="*/ 2233144 w 3388193"/>
              <a:gd name="connsiteY0" fmla="*/ 2519064 h 3295392"/>
              <a:gd name="connsiteX1" fmla="*/ 1928803 w 3388193"/>
              <a:gd name="connsiteY1" fmla="*/ 2860349 h 3295392"/>
              <a:gd name="connsiteX2" fmla="*/ 1643075 w 3388193"/>
              <a:gd name="connsiteY2" fmla="*/ 3286151 h 3295392"/>
              <a:gd name="connsiteX3" fmla="*/ 481246 w 3388193"/>
              <a:gd name="connsiteY3" fmla="*/ 2804905 h 3295392"/>
              <a:gd name="connsiteX4" fmla="*/ 2 w 3388193"/>
              <a:gd name="connsiteY4" fmla="*/ 1643075 h 3295392"/>
              <a:gd name="connsiteX5" fmla="*/ 0 w 3388193"/>
              <a:gd name="connsiteY5" fmla="*/ 1643073 h 3295392"/>
              <a:gd name="connsiteX6" fmla="*/ 481247 w 3388193"/>
              <a:gd name="connsiteY6" fmla="*/ 481244 h 3295392"/>
              <a:gd name="connsiteX7" fmla="*/ 1643077 w 3388193"/>
              <a:gd name="connsiteY7" fmla="*/ 0 h 3295392"/>
              <a:gd name="connsiteX8" fmla="*/ 2804906 w 3388193"/>
              <a:gd name="connsiteY8" fmla="*/ 481247 h 3295392"/>
              <a:gd name="connsiteX9" fmla="*/ 3362349 w 3388193"/>
              <a:gd name="connsiteY9" fmla="*/ 1666886 h 3295392"/>
              <a:gd name="connsiteX10" fmla="*/ 2649845 w 3388193"/>
              <a:gd name="connsiteY10" fmla="*/ 2085967 h 3295392"/>
              <a:gd name="connsiteX11" fmla="*/ 2233144 w 3388193"/>
              <a:gd name="connsiteY11" fmla="*/ 2519064 h 3295392"/>
              <a:gd name="connsiteX0" fmla="*/ 2233144 w 3388193"/>
              <a:gd name="connsiteY0" fmla="*/ 2519064 h 3295392"/>
              <a:gd name="connsiteX1" fmla="*/ 1928803 w 3388193"/>
              <a:gd name="connsiteY1" fmla="*/ 2860349 h 3295392"/>
              <a:gd name="connsiteX2" fmla="*/ 1643075 w 3388193"/>
              <a:gd name="connsiteY2" fmla="*/ 3286151 h 3295392"/>
              <a:gd name="connsiteX3" fmla="*/ 481246 w 3388193"/>
              <a:gd name="connsiteY3" fmla="*/ 2804905 h 3295392"/>
              <a:gd name="connsiteX4" fmla="*/ 2 w 3388193"/>
              <a:gd name="connsiteY4" fmla="*/ 1643075 h 3295392"/>
              <a:gd name="connsiteX5" fmla="*/ 0 w 3388193"/>
              <a:gd name="connsiteY5" fmla="*/ 1643073 h 3295392"/>
              <a:gd name="connsiteX6" fmla="*/ 481247 w 3388193"/>
              <a:gd name="connsiteY6" fmla="*/ 481244 h 3295392"/>
              <a:gd name="connsiteX7" fmla="*/ 1643077 w 3388193"/>
              <a:gd name="connsiteY7" fmla="*/ 0 h 3295392"/>
              <a:gd name="connsiteX8" fmla="*/ 2804906 w 3388193"/>
              <a:gd name="connsiteY8" fmla="*/ 481247 h 3295392"/>
              <a:gd name="connsiteX9" fmla="*/ 3362349 w 3388193"/>
              <a:gd name="connsiteY9" fmla="*/ 1666886 h 3295392"/>
              <a:gd name="connsiteX10" fmla="*/ 2649845 w 3388193"/>
              <a:gd name="connsiteY10" fmla="*/ 2085967 h 3295392"/>
              <a:gd name="connsiteX11" fmla="*/ 2233144 w 3388193"/>
              <a:gd name="connsiteY11" fmla="*/ 2519064 h 3295392"/>
              <a:gd name="connsiteX0" fmla="*/ 2233144 w 3388193"/>
              <a:gd name="connsiteY0" fmla="*/ 2519064 h 3295392"/>
              <a:gd name="connsiteX1" fmla="*/ 1928803 w 3388193"/>
              <a:gd name="connsiteY1" fmla="*/ 2860349 h 3295392"/>
              <a:gd name="connsiteX2" fmla="*/ 1643075 w 3388193"/>
              <a:gd name="connsiteY2" fmla="*/ 3286151 h 3295392"/>
              <a:gd name="connsiteX3" fmla="*/ 481246 w 3388193"/>
              <a:gd name="connsiteY3" fmla="*/ 2804905 h 3295392"/>
              <a:gd name="connsiteX4" fmla="*/ 2 w 3388193"/>
              <a:gd name="connsiteY4" fmla="*/ 1643075 h 3295392"/>
              <a:gd name="connsiteX5" fmla="*/ 0 w 3388193"/>
              <a:gd name="connsiteY5" fmla="*/ 1643073 h 3295392"/>
              <a:gd name="connsiteX6" fmla="*/ 481247 w 3388193"/>
              <a:gd name="connsiteY6" fmla="*/ 481244 h 3295392"/>
              <a:gd name="connsiteX7" fmla="*/ 1643077 w 3388193"/>
              <a:gd name="connsiteY7" fmla="*/ 0 h 3295392"/>
              <a:gd name="connsiteX8" fmla="*/ 2804906 w 3388193"/>
              <a:gd name="connsiteY8" fmla="*/ 481247 h 3295392"/>
              <a:gd name="connsiteX9" fmla="*/ 3362349 w 3388193"/>
              <a:gd name="connsiteY9" fmla="*/ 1666886 h 3295392"/>
              <a:gd name="connsiteX10" fmla="*/ 2649845 w 3388193"/>
              <a:gd name="connsiteY10" fmla="*/ 2085967 h 3295392"/>
              <a:gd name="connsiteX11" fmla="*/ 2233144 w 3388193"/>
              <a:gd name="connsiteY11" fmla="*/ 2519064 h 3295392"/>
              <a:gd name="connsiteX0" fmla="*/ 2233144 w 3388193"/>
              <a:gd name="connsiteY0" fmla="*/ 2519064 h 3295392"/>
              <a:gd name="connsiteX1" fmla="*/ 1928803 w 3388193"/>
              <a:gd name="connsiteY1" fmla="*/ 2860349 h 3295392"/>
              <a:gd name="connsiteX2" fmla="*/ 1643075 w 3388193"/>
              <a:gd name="connsiteY2" fmla="*/ 3286151 h 3295392"/>
              <a:gd name="connsiteX3" fmla="*/ 481246 w 3388193"/>
              <a:gd name="connsiteY3" fmla="*/ 2804905 h 3295392"/>
              <a:gd name="connsiteX4" fmla="*/ 2 w 3388193"/>
              <a:gd name="connsiteY4" fmla="*/ 1643075 h 3295392"/>
              <a:gd name="connsiteX5" fmla="*/ 0 w 3388193"/>
              <a:gd name="connsiteY5" fmla="*/ 1643073 h 3295392"/>
              <a:gd name="connsiteX6" fmla="*/ 481247 w 3388193"/>
              <a:gd name="connsiteY6" fmla="*/ 481244 h 3295392"/>
              <a:gd name="connsiteX7" fmla="*/ 1643077 w 3388193"/>
              <a:gd name="connsiteY7" fmla="*/ 0 h 3295392"/>
              <a:gd name="connsiteX8" fmla="*/ 2804906 w 3388193"/>
              <a:gd name="connsiteY8" fmla="*/ 481247 h 3295392"/>
              <a:gd name="connsiteX9" fmla="*/ 3362349 w 3388193"/>
              <a:gd name="connsiteY9" fmla="*/ 1666886 h 3295392"/>
              <a:gd name="connsiteX10" fmla="*/ 2649845 w 3388193"/>
              <a:gd name="connsiteY10" fmla="*/ 2085967 h 3295392"/>
              <a:gd name="connsiteX11" fmla="*/ 2233144 w 3388193"/>
              <a:gd name="connsiteY11" fmla="*/ 2519064 h 3295392"/>
              <a:gd name="connsiteX0" fmla="*/ 2233144 w 3388193"/>
              <a:gd name="connsiteY0" fmla="*/ 2519064 h 3295392"/>
              <a:gd name="connsiteX1" fmla="*/ 1928803 w 3388193"/>
              <a:gd name="connsiteY1" fmla="*/ 2860349 h 3295392"/>
              <a:gd name="connsiteX2" fmla="*/ 1643075 w 3388193"/>
              <a:gd name="connsiteY2" fmla="*/ 3286151 h 3295392"/>
              <a:gd name="connsiteX3" fmla="*/ 481246 w 3388193"/>
              <a:gd name="connsiteY3" fmla="*/ 2804905 h 3295392"/>
              <a:gd name="connsiteX4" fmla="*/ 2 w 3388193"/>
              <a:gd name="connsiteY4" fmla="*/ 1643075 h 3295392"/>
              <a:gd name="connsiteX5" fmla="*/ 0 w 3388193"/>
              <a:gd name="connsiteY5" fmla="*/ 1643073 h 3295392"/>
              <a:gd name="connsiteX6" fmla="*/ 481247 w 3388193"/>
              <a:gd name="connsiteY6" fmla="*/ 481244 h 3295392"/>
              <a:gd name="connsiteX7" fmla="*/ 1643077 w 3388193"/>
              <a:gd name="connsiteY7" fmla="*/ 0 h 3295392"/>
              <a:gd name="connsiteX8" fmla="*/ 2804906 w 3388193"/>
              <a:gd name="connsiteY8" fmla="*/ 481247 h 3295392"/>
              <a:gd name="connsiteX9" fmla="*/ 3362349 w 3388193"/>
              <a:gd name="connsiteY9" fmla="*/ 1666886 h 3295392"/>
              <a:gd name="connsiteX10" fmla="*/ 2649845 w 3388193"/>
              <a:gd name="connsiteY10" fmla="*/ 2085967 h 3295392"/>
              <a:gd name="connsiteX11" fmla="*/ 2233144 w 3388193"/>
              <a:gd name="connsiteY11" fmla="*/ 2519064 h 3295392"/>
              <a:gd name="connsiteX0" fmla="*/ 2233144 w 3388193"/>
              <a:gd name="connsiteY0" fmla="*/ 2519064 h 3295392"/>
              <a:gd name="connsiteX1" fmla="*/ 1928803 w 3388193"/>
              <a:gd name="connsiteY1" fmla="*/ 2860349 h 3295392"/>
              <a:gd name="connsiteX2" fmla="*/ 1643075 w 3388193"/>
              <a:gd name="connsiteY2" fmla="*/ 3286151 h 3295392"/>
              <a:gd name="connsiteX3" fmla="*/ 481246 w 3388193"/>
              <a:gd name="connsiteY3" fmla="*/ 2804905 h 3295392"/>
              <a:gd name="connsiteX4" fmla="*/ 2 w 3388193"/>
              <a:gd name="connsiteY4" fmla="*/ 1643075 h 3295392"/>
              <a:gd name="connsiteX5" fmla="*/ 0 w 3388193"/>
              <a:gd name="connsiteY5" fmla="*/ 1643073 h 3295392"/>
              <a:gd name="connsiteX6" fmla="*/ 481247 w 3388193"/>
              <a:gd name="connsiteY6" fmla="*/ 481244 h 3295392"/>
              <a:gd name="connsiteX7" fmla="*/ 1643077 w 3388193"/>
              <a:gd name="connsiteY7" fmla="*/ 0 h 3295392"/>
              <a:gd name="connsiteX8" fmla="*/ 2804906 w 3388193"/>
              <a:gd name="connsiteY8" fmla="*/ 481247 h 3295392"/>
              <a:gd name="connsiteX9" fmla="*/ 3362349 w 3388193"/>
              <a:gd name="connsiteY9" fmla="*/ 1666886 h 3295392"/>
              <a:gd name="connsiteX10" fmla="*/ 2649845 w 3388193"/>
              <a:gd name="connsiteY10" fmla="*/ 2085967 h 3295392"/>
              <a:gd name="connsiteX11" fmla="*/ 2233144 w 3388193"/>
              <a:gd name="connsiteY11" fmla="*/ 2519064 h 3295392"/>
              <a:gd name="connsiteX0" fmla="*/ 2233144 w 3490111"/>
              <a:gd name="connsiteY0" fmla="*/ 2519064 h 3295392"/>
              <a:gd name="connsiteX1" fmla="*/ 1928803 w 3490111"/>
              <a:gd name="connsiteY1" fmla="*/ 2860349 h 3295392"/>
              <a:gd name="connsiteX2" fmla="*/ 1643075 w 3490111"/>
              <a:gd name="connsiteY2" fmla="*/ 3286151 h 3295392"/>
              <a:gd name="connsiteX3" fmla="*/ 481246 w 3490111"/>
              <a:gd name="connsiteY3" fmla="*/ 2804905 h 3295392"/>
              <a:gd name="connsiteX4" fmla="*/ 2 w 3490111"/>
              <a:gd name="connsiteY4" fmla="*/ 1643075 h 3295392"/>
              <a:gd name="connsiteX5" fmla="*/ 0 w 3490111"/>
              <a:gd name="connsiteY5" fmla="*/ 1643073 h 3295392"/>
              <a:gd name="connsiteX6" fmla="*/ 481247 w 3490111"/>
              <a:gd name="connsiteY6" fmla="*/ 481244 h 3295392"/>
              <a:gd name="connsiteX7" fmla="*/ 1643077 w 3490111"/>
              <a:gd name="connsiteY7" fmla="*/ 0 h 3295392"/>
              <a:gd name="connsiteX8" fmla="*/ 2804906 w 3490111"/>
              <a:gd name="connsiteY8" fmla="*/ 481247 h 3295392"/>
              <a:gd name="connsiteX9" fmla="*/ 3362349 w 3490111"/>
              <a:gd name="connsiteY9" fmla="*/ 1666886 h 3295392"/>
              <a:gd name="connsiteX10" fmla="*/ 2649845 w 3490111"/>
              <a:gd name="connsiteY10" fmla="*/ 2085967 h 3295392"/>
              <a:gd name="connsiteX11" fmla="*/ 2233144 w 3490111"/>
              <a:gd name="connsiteY11" fmla="*/ 2519064 h 3295392"/>
              <a:gd name="connsiteX0" fmla="*/ 2233144 w 3490111"/>
              <a:gd name="connsiteY0" fmla="*/ 2519064 h 3295392"/>
              <a:gd name="connsiteX1" fmla="*/ 1928803 w 3490111"/>
              <a:gd name="connsiteY1" fmla="*/ 2860349 h 3295392"/>
              <a:gd name="connsiteX2" fmla="*/ 1643075 w 3490111"/>
              <a:gd name="connsiteY2" fmla="*/ 3286151 h 3295392"/>
              <a:gd name="connsiteX3" fmla="*/ 481246 w 3490111"/>
              <a:gd name="connsiteY3" fmla="*/ 2804905 h 3295392"/>
              <a:gd name="connsiteX4" fmla="*/ 2 w 3490111"/>
              <a:gd name="connsiteY4" fmla="*/ 1643075 h 3295392"/>
              <a:gd name="connsiteX5" fmla="*/ 0 w 3490111"/>
              <a:gd name="connsiteY5" fmla="*/ 1643073 h 3295392"/>
              <a:gd name="connsiteX6" fmla="*/ 481247 w 3490111"/>
              <a:gd name="connsiteY6" fmla="*/ 481244 h 3295392"/>
              <a:gd name="connsiteX7" fmla="*/ 1643077 w 3490111"/>
              <a:gd name="connsiteY7" fmla="*/ 0 h 3295392"/>
              <a:gd name="connsiteX8" fmla="*/ 2804906 w 3490111"/>
              <a:gd name="connsiteY8" fmla="*/ 481247 h 3295392"/>
              <a:gd name="connsiteX9" fmla="*/ 3362349 w 3490111"/>
              <a:gd name="connsiteY9" fmla="*/ 1666886 h 3295392"/>
              <a:gd name="connsiteX10" fmla="*/ 2649845 w 3490111"/>
              <a:gd name="connsiteY10" fmla="*/ 2085967 h 3295392"/>
              <a:gd name="connsiteX11" fmla="*/ 2233144 w 3490111"/>
              <a:gd name="connsiteY11" fmla="*/ 2519064 h 3295392"/>
              <a:gd name="connsiteX0" fmla="*/ 2233144 w 3490111"/>
              <a:gd name="connsiteY0" fmla="*/ 2519064 h 3295392"/>
              <a:gd name="connsiteX1" fmla="*/ 1928803 w 3490111"/>
              <a:gd name="connsiteY1" fmla="*/ 2860349 h 3295392"/>
              <a:gd name="connsiteX2" fmla="*/ 1643075 w 3490111"/>
              <a:gd name="connsiteY2" fmla="*/ 3286151 h 3295392"/>
              <a:gd name="connsiteX3" fmla="*/ 481246 w 3490111"/>
              <a:gd name="connsiteY3" fmla="*/ 2804905 h 3295392"/>
              <a:gd name="connsiteX4" fmla="*/ 2 w 3490111"/>
              <a:gd name="connsiteY4" fmla="*/ 1643075 h 3295392"/>
              <a:gd name="connsiteX5" fmla="*/ 0 w 3490111"/>
              <a:gd name="connsiteY5" fmla="*/ 1643073 h 3295392"/>
              <a:gd name="connsiteX6" fmla="*/ 481247 w 3490111"/>
              <a:gd name="connsiteY6" fmla="*/ 481244 h 3295392"/>
              <a:gd name="connsiteX7" fmla="*/ 1643077 w 3490111"/>
              <a:gd name="connsiteY7" fmla="*/ 0 h 3295392"/>
              <a:gd name="connsiteX8" fmla="*/ 2804906 w 3490111"/>
              <a:gd name="connsiteY8" fmla="*/ 481247 h 3295392"/>
              <a:gd name="connsiteX9" fmla="*/ 3362349 w 3490111"/>
              <a:gd name="connsiteY9" fmla="*/ 1666886 h 3295392"/>
              <a:gd name="connsiteX10" fmla="*/ 2649845 w 3490111"/>
              <a:gd name="connsiteY10" fmla="*/ 2085967 h 3295392"/>
              <a:gd name="connsiteX11" fmla="*/ 2233144 w 3490111"/>
              <a:gd name="connsiteY11" fmla="*/ 2519064 h 3295392"/>
              <a:gd name="connsiteX0" fmla="*/ 2233144 w 3490111"/>
              <a:gd name="connsiteY0" fmla="*/ 2519064 h 3300726"/>
              <a:gd name="connsiteX1" fmla="*/ 1785895 w 3490111"/>
              <a:gd name="connsiteY1" fmla="*/ 2717455 h 3300726"/>
              <a:gd name="connsiteX2" fmla="*/ 1643075 w 3490111"/>
              <a:gd name="connsiteY2" fmla="*/ 3286151 h 3300726"/>
              <a:gd name="connsiteX3" fmla="*/ 481246 w 3490111"/>
              <a:gd name="connsiteY3" fmla="*/ 2804905 h 3300726"/>
              <a:gd name="connsiteX4" fmla="*/ 2 w 3490111"/>
              <a:gd name="connsiteY4" fmla="*/ 1643075 h 3300726"/>
              <a:gd name="connsiteX5" fmla="*/ 0 w 3490111"/>
              <a:gd name="connsiteY5" fmla="*/ 1643073 h 3300726"/>
              <a:gd name="connsiteX6" fmla="*/ 481247 w 3490111"/>
              <a:gd name="connsiteY6" fmla="*/ 481244 h 3300726"/>
              <a:gd name="connsiteX7" fmla="*/ 1643077 w 3490111"/>
              <a:gd name="connsiteY7" fmla="*/ 0 h 3300726"/>
              <a:gd name="connsiteX8" fmla="*/ 2804906 w 3490111"/>
              <a:gd name="connsiteY8" fmla="*/ 481247 h 3300726"/>
              <a:gd name="connsiteX9" fmla="*/ 3362349 w 3490111"/>
              <a:gd name="connsiteY9" fmla="*/ 1666886 h 3300726"/>
              <a:gd name="connsiteX10" fmla="*/ 2649845 w 3490111"/>
              <a:gd name="connsiteY10" fmla="*/ 2085967 h 3300726"/>
              <a:gd name="connsiteX11" fmla="*/ 2233144 w 3490111"/>
              <a:gd name="connsiteY11" fmla="*/ 2519064 h 3300726"/>
              <a:gd name="connsiteX0" fmla="*/ 2233144 w 3490111"/>
              <a:gd name="connsiteY0" fmla="*/ 2519064 h 3300726"/>
              <a:gd name="connsiteX1" fmla="*/ 1785895 w 3490111"/>
              <a:gd name="connsiteY1" fmla="*/ 2717455 h 3300726"/>
              <a:gd name="connsiteX2" fmla="*/ 1643075 w 3490111"/>
              <a:gd name="connsiteY2" fmla="*/ 3286151 h 3300726"/>
              <a:gd name="connsiteX3" fmla="*/ 481246 w 3490111"/>
              <a:gd name="connsiteY3" fmla="*/ 2804905 h 3300726"/>
              <a:gd name="connsiteX4" fmla="*/ 2 w 3490111"/>
              <a:gd name="connsiteY4" fmla="*/ 1643075 h 3300726"/>
              <a:gd name="connsiteX5" fmla="*/ 0 w 3490111"/>
              <a:gd name="connsiteY5" fmla="*/ 1643073 h 3300726"/>
              <a:gd name="connsiteX6" fmla="*/ 481247 w 3490111"/>
              <a:gd name="connsiteY6" fmla="*/ 481244 h 3300726"/>
              <a:gd name="connsiteX7" fmla="*/ 1643077 w 3490111"/>
              <a:gd name="connsiteY7" fmla="*/ 0 h 3300726"/>
              <a:gd name="connsiteX8" fmla="*/ 2804906 w 3490111"/>
              <a:gd name="connsiteY8" fmla="*/ 481247 h 3300726"/>
              <a:gd name="connsiteX9" fmla="*/ 3362349 w 3490111"/>
              <a:gd name="connsiteY9" fmla="*/ 1666886 h 3300726"/>
              <a:gd name="connsiteX10" fmla="*/ 2649845 w 3490111"/>
              <a:gd name="connsiteY10" fmla="*/ 2085967 h 3300726"/>
              <a:gd name="connsiteX11" fmla="*/ 2233144 w 3490111"/>
              <a:gd name="connsiteY11" fmla="*/ 2519064 h 3300726"/>
              <a:gd name="connsiteX0" fmla="*/ 2233144 w 3490111"/>
              <a:gd name="connsiteY0" fmla="*/ 2519064 h 3300726"/>
              <a:gd name="connsiteX1" fmla="*/ 1785895 w 3490111"/>
              <a:gd name="connsiteY1" fmla="*/ 2717455 h 3300726"/>
              <a:gd name="connsiteX2" fmla="*/ 1643075 w 3490111"/>
              <a:gd name="connsiteY2" fmla="*/ 3286151 h 3300726"/>
              <a:gd name="connsiteX3" fmla="*/ 481246 w 3490111"/>
              <a:gd name="connsiteY3" fmla="*/ 2804905 h 3300726"/>
              <a:gd name="connsiteX4" fmla="*/ 2 w 3490111"/>
              <a:gd name="connsiteY4" fmla="*/ 1643075 h 3300726"/>
              <a:gd name="connsiteX5" fmla="*/ 0 w 3490111"/>
              <a:gd name="connsiteY5" fmla="*/ 1643073 h 3300726"/>
              <a:gd name="connsiteX6" fmla="*/ 481247 w 3490111"/>
              <a:gd name="connsiteY6" fmla="*/ 481244 h 3300726"/>
              <a:gd name="connsiteX7" fmla="*/ 1643077 w 3490111"/>
              <a:gd name="connsiteY7" fmla="*/ 0 h 3300726"/>
              <a:gd name="connsiteX8" fmla="*/ 2804906 w 3490111"/>
              <a:gd name="connsiteY8" fmla="*/ 481247 h 3300726"/>
              <a:gd name="connsiteX9" fmla="*/ 3362349 w 3490111"/>
              <a:gd name="connsiteY9" fmla="*/ 1666886 h 3300726"/>
              <a:gd name="connsiteX10" fmla="*/ 2649845 w 3490111"/>
              <a:gd name="connsiteY10" fmla="*/ 2085967 h 3300726"/>
              <a:gd name="connsiteX11" fmla="*/ 2233144 w 3490111"/>
              <a:gd name="connsiteY11" fmla="*/ 2519064 h 3300726"/>
              <a:gd name="connsiteX0" fmla="*/ 2233144 w 3490111"/>
              <a:gd name="connsiteY0" fmla="*/ 2519064 h 3300726"/>
              <a:gd name="connsiteX1" fmla="*/ 1785895 w 3490111"/>
              <a:gd name="connsiteY1" fmla="*/ 2717455 h 3300726"/>
              <a:gd name="connsiteX2" fmla="*/ 1643075 w 3490111"/>
              <a:gd name="connsiteY2" fmla="*/ 3286151 h 3300726"/>
              <a:gd name="connsiteX3" fmla="*/ 481246 w 3490111"/>
              <a:gd name="connsiteY3" fmla="*/ 2804905 h 3300726"/>
              <a:gd name="connsiteX4" fmla="*/ 2 w 3490111"/>
              <a:gd name="connsiteY4" fmla="*/ 1643075 h 3300726"/>
              <a:gd name="connsiteX5" fmla="*/ 0 w 3490111"/>
              <a:gd name="connsiteY5" fmla="*/ 1643073 h 3300726"/>
              <a:gd name="connsiteX6" fmla="*/ 481247 w 3490111"/>
              <a:gd name="connsiteY6" fmla="*/ 481244 h 3300726"/>
              <a:gd name="connsiteX7" fmla="*/ 1643077 w 3490111"/>
              <a:gd name="connsiteY7" fmla="*/ 0 h 3300726"/>
              <a:gd name="connsiteX8" fmla="*/ 2804906 w 3490111"/>
              <a:gd name="connsiteY8" fmla="*/ 481247 h 3300726"/>
              <a:gd name="connsiteX9" fmla="*/ 3362349 w 3490111"/>
              <a:gd name="connsiteY9" fmla="*/ 1666886 h 3300726"/>
              <a:gd name="connsiteX10" fmla="*/ 2649845 w 3490111"/>
              <a:gd name="connsiteY10" fmla="*/ 2085967 h 3300726"/>
              <a:gd name="connsiteX11" fmla="*/ 2233144 w 3490111"/>
              <a:gd name="connsiteY11" fmla="*/ 2519064 h 3300726"/>
              <a:gd name="connsiteX0" fmla="*/ 2233144 w 3388193"/>
              <a:gd name="connsiteY0" fmla="*/ 2519064 h 3300726"/>
              <a:gd name="connsiteX1" fmla="*/ 1785895 w 3388193"/>
              <a:gd name="connsiteY1" fmla="*/ 2717455 h 3300726"/>
              <a:gd name="connsiteX2" fmla="*/ 1643075 w 3388193"/>
              <a:gd name="connsiteY2" fmla="*/ 3286151 h 3300726"/>
              <a:gd name="connsiteX3" fmla="*/ 481246 w 3388193"/>
              <a:gd name="connsiteY3" fmla="*/ 2804905 h 3300726"/>
              <a:gd name="connsiteX4" fmla="*/ 2 w 3388193"/>
              <a:gd name="connsiteY4" fmla="*/ 1643075 h 3300726"/>
              <a:gd name="connsiteX5" fmla="*/ 0 w 3388193"/>
              <a:gd name="connsiteY5" fmla="*/ 1643073 h 3300726"/>
              <a:gd name="connsiteX6" fmla="*/ 481247 w 3388193"/>
              <a:gd name="connsiteY6" fmla="*/ 481244 h 3300726"/>
              <a:gd name="connsiteX7" fmla="*/ 1643077 w 3388193"/>
              <a:gd name="connsiteY7" fmla="*/ 0 h 3300726"/>
              <a:gd name="connsiteX8" fmla="*/ 2804906 w 3388193"/>
              <a:gd name="connsiteY8" fmla="*/ 481247 h 3300726"/>
              <a:gd name="connsiteX9" fmla="*/ 3362349 w 3388193"/>
              <a:gd name="connsiteY9" fmla="*/ 1666886 h 3300726"/>
              <a:gd name="connsiteX10" fmla="*/ 2649845 w 3388193"/>
              <a:gd name="connsiteY10" fmla="*/ 2085967 h 3300726"/>
              <a:gd name="connsiteX11" fmla="*/ 2233144 w 3388193"/>
              <a:gd name="connsiteY11" fmla="*/ 2519064 h 3300726"/>
              <a:gd name="connsiteX0" fmla="*/ 2233144 w 3388193"/>
              <a:gd name="connsiteY0" fmla="*/ 2519064 h 3300726"/>
              <a:gd name="connsiteX1" fmla="*/ 1785895 w 3388193"/>
              <a:gd name="connsiteY1" fmla="*/ 2717455 h 3300726"/>
              <a:gd name="connsiteX2" fmla="*/ 1643075 w 3388193"/>
              <a:gd name="connsiteY2" fmla="*/ 3286151 h 3300726"/>
              <a:gd name="connsiteX3" fmla="*/ 481246 w 3388193"/>
              <a:gd name="connsiteY3" fmla="*/ 2804905 h 3300726"/>
              <a:gd name="connsiteX4" fmla="*/ 2 w 3388193"/>
              <a:gd name="connsiteY4" fmla="*/ 1643075 h 3300726"/>
              <a:gd name="connsiteX5" fmla="*/ 0 w 3388193"/>
              <a:gd name="connsiteY5" fmla="*/ 1643073 h 3300726"/>
              <a:gd name="connsiteX6" fmla="*/ 481247 w 3388193"/>
              <a:gd name="connsiteY6" fmla="*/ 481244 h 3300726"/>
              <a:gd name="connsiteX7" fmla="*/ 1643077 w 3388193"/>
              <a:gd name="connsiteY7" fmla="*/ 0 h 3300726"/>
              <a:gd name="connsiteX8" fmla="*/ 2804906 w 3388193"/>
              <a:gd name="connsiteY8" fmla="*/ 481247 h 3300726"/>
              <a:gd name="connsiteX9" fmla="*/ 3362349 w 3388193"/>
              <a:gd name="connsiteY9" fmla="*/ 1666886 h 3300726"/>
              <a:gd name="connsiteX10" fmla="*/ 2649845 w 3388193"/>
              <a:gd name="connsiteY10" fmla="*/ 2085967 h 3300726"/>
              <a:gd name="connsiteX11" fmla="*/ 2233144 w 3388193"/>
              <a:gd name="connsiteY11" fmla="*/ 2519064 h 3300726"/>
              <a:gd name="connsiteX0" fmla="*/ 2233144 w 3435823"/>
              <a:gd name="connsiteY0" fmla="*/ 2519064 h 3300726"/>
              <a:gd name="connsiteX1" fmla="*/ 1785895 w 3435823"/>
              <a:gd name="connsiteY1" fmla="*/ 2717455 h 3300726"/>
              <a:gd name="connsiteX2" fmla="*/ 1643075 w 3435823"/>
              <a:gd name="connsiteY2" fmla="*/ 3286151 h 3300726"/>
              <a:gd name="connsiteX3" fmla="*/ 481246 w 3435823"/>
              <a:gd name="connsiteY3" fmla="*/ 2804905 h 3300726"/>
              <a:gd name="connsiteX4" fmla="*/ 2 w 3435823"/>
              <a:gd name="connsiteY4" fmla="*/ 1643075 h 3300726"/>
              <a:gd name="connsiteX5" fmla="*/ 0 w 3435823"/>
              <a:gd name="connsiteY5" fmla="*/ 1643073 h 3300726"/>
              <a:gd name="connsiteX6" fmla="*/ 481247 w 3435823"/>
              <a:gd name="connsiteY6" fmla="*/ 481244 h 3300726"/>
              <a:gd name="connsiteX7" fmla="*/ 1643077 w 3435823"/>
              <a:gd name="connsiteY7" fmla="*/ 0 h 3300726"/>
              <a:gd name="connsiteX8" fmla="*/ 2804906 w 3435823"/>
              <a:gd name="connsiteY8" fmla="*/ 481247 h 3300726"/>
              <a:gd name="connsiteX9" fmla="*/ 3362349 w 3435823"/>
              <a:gd name="connsiteY9" fmla="*/ 1666886 h 3300726"/>
              <a:gd name="connsiteX10" fmla="*/ 2364061 w 3435823"/>
              <a:gd name="connsiteY10" fmla="*/ 2085967 h 3300726"/>
              <a:gd name="connsiteX11" fmla="*/ 2233144 w 3435823"/>
              <a:gd name="connsiteY11" fmla="*/ 2519064 h 3300726"/>
              <a:gd name="connsiteX0" fmla="*/ 2233144 w 3400109"/>
              <a:gd name="connsiteY0" fmla="*/ 2519064 h 3300726"/>
              <a:gd name="connsiteX1" fmla="*/ 1785895 w 3400109"/>
              <a:gd name="connsiteY1" fmla="*/ 2717455 h 3300726"/>
              <a:gd name="connsiteX2" fmla="*/ 1643075 w 3400109"/>
              <a:gd name="connsiteY2" fmla="*/ 3286151 h 3300726"/>
              <a:gd name="connsiteX3" fmla="*/ 481246 w 3400109"/>
              <a:gd name="connsiteY3" fmla="*/ 2804905 h 3300726"/>
              <a:gd name="connsiteX4" fmla="*/ 2 w 3400109"/>
              <a:gd name="connsiteY4" fmla="*/ 1643075 h 3300726"/>
              <a:gd name="connsiteX5" fmla="*/ 0 w 3400109"/>
              <a:gd name="connsiteY5" fmla="*/ 1643073 h 3300726"/>
              <a:gd name="connsiteX6" fmla="*/ 481247 w 3400109"/>
              <a:gd name="connsiteY6" fmla="*/ 481244 h 3300726"/>
              <a:gd name="connsiteX7" fmla="*/ 1643077 w 3400109"/>
              <a:gd name="connsiteY7" fmla="*/ 0 h 3300726"/>
              <a:gd name="connsiteX8" fmla="*/ 2804906 w 3400109"/>
              <a:gd name="connsiteY8" fmla="*/ 481247 h 3300726"/>
              <a:gd name="connsiteX9" fmla="*/ 3362349 w 3400109"/>
              <a:gd name="connsiteY9" fmla="*/ 1666886 h 3300726"/>
              <a:gd name="connsiteX10" fmla="*/ 2578343 w 3400109"/>
              <a:gd name="connsiteY10" fmla="*/ 1871635 h 3300726"/>
              <a:gd name="connsiteX11" fmla="*/ 2233144 w 3400109"/>
              <a:gd name="connsiteY11" fmla="*/ 2519064 h 3300726"/>
              <a:gd name="connsiteX0" fmla="*/ 2233144 w 3435834"/>
              <a:gd name="connsiteY0" fmla="*/ 2519064 h 3300726"/>
              <a:gd name="connsiteX1" fmla="*/ 1785895 w 3435834"/>
              <a:gd name="connsiteY1" fmla="*/ 2717455 h 3300726"/>
              <a:gd name="connsiteX2" fmla="*/ 1643075 w 3435834"/>
              <a:gd name="connsiteY2" fmla="*/ 3286151 h 3300726"/>
              <a:gd name="connsiteX3" fmla="*/ 481246 w 3435834"/>
              <a:gd name="connsiteY3" fmla="*/ 2804905 h 3300726"/>
              <a:gd name="connsiteX4" fmla="*/ 2 w 3435834"/>
              <a:gd name="connsiteY4" fmla="*/ 1643075 h 3300726"/>
              <a:gd name="connsiteX5" fmla="*/ 0 w 3435834"/>
              <a:gd name="connsiteY5" fmla="*/ 1643073 h 3300726"/>
              <a:gd name="connsiteX6" fmla="*/ 481247 w 3435834"/>
              <a:gd name="connsiteY6" fmla="*/ 481244 h 3300726"/>
              <a:gd name="connsiteX7" fmla="*/ 1643077 w 3435834"/>
              <a:gd name="connsiteY7" fmla="*/ 0 h 3300726"/>
              <a:gd name="connsiteX8" fmla="*/ 2804906 w 3435834"/>
              <a:gd name="connsiteY8" fmla="*/ 481247 h 3300726"/>
              <a:gd name="connsiteX9" fmla="*/ 3362349 w 3435834"/>
              <a:gd name="connsiteY9" fmla="*/ 1666886 h 3300726"/>
              <a:gd name="connsiteX10" fmla="*/ 2363997 w 3435834"/>
              <a:gd name="connsiteY10" fmla="*/ 1871635 h 3300726"/>
              <a:gd name="connsiteX11" fmla="*/ 2233144 w 3435834"/>
              <a:gd name="connsiteY11" fmla="*/ 2519064 h 3300726"/>
              <a:gd name="connsiteX0" fmla="*/ 2233144 w 3412026"/>
              <a:gd name="connsiteY0" fmla="*/ 2519064 h 3300726"/>
              <a:gd name="connsiteX1" fmla="*/ 1785895 w 3412026"/>
              <a:gd name="connsiteY1" fmla="*/ 2717455 h 3300726"/>
              <a:gd name="connsiteX2" fmla="*/ 1643075 w 3412026"/>
              <a:gd name="connsiteY2" fmla="*/ 3286151 h 3300726"/>
              <a:gd name="connsiteX3" fmla="*/ 481246 w 3412026"/>
              <a:gd name="connsiteY3" fmla="*/ 2804905 h 3300726"/>
              <a:gd name="connsiteX4" fmla="*/ 2 w 3412026"/>
              <a:gd name="connsiteY4" fmla="*/ 1643075 h 3300726"/>
              <a:gd name="connsiteX5" fmla="*/ 0 w 3412026"/>
              <a:gd name="connsiteY5" fmla="*/ 1643073 h 3300726"/>
              <a:gd name="connsiteX6" fmla="*/ 481247 w 3412026"/>
              <a:gd name="connsiteY6" fmla="*/ 481244 h 3300726"/>
              <a:gd name="connsiteX7" fmla="*/ 1643077 w 3412026"/>
              <a:gd name="connsiteY7" fmla="*/ 0 h 3300726"/>
              <a:gd name="connsiteX8" fmla="*/ 2804906 w 3412026"/>
              <a:gd name="connsiteY8" fmla="*/ 481247 h 3300726"/>
              <a:gd name="connsiteX9" fmla="*/ 3362349 w 3412026"/>
              <a:gd name="connsiteY9" fmla="*/ 1666886 h 3300726"/>
              <a:gd name="connsiteX10" fmla="*/ 2506841 w 3412026"/>
              <a:gd name="connsiteY10" fmla="*/ 1871635 h 3300726"/>
              <a:gd name="connsiteX11" fmla="*/ 2233144 w 3412026"/>
              <a:gd name="connsiteY11" fmla="*/ 2519064 h 3300726"/>
              <a:gd name="connsiteX0" fmla="*/ 2375988 w 3412026"/>
              <a:gd name="connsiteY0" fmla="*/ 2519064 h 3300726"/>
              <a:gd name="connsiteX1" fmla="*/ 1785895 w 3412026"/>
              <a:gd name="connsiteY1" fmla="*/ 2717455 h 3300726"/>
              <a:gd name="connsiteX2" fmla="*/ 1643075 w 3412026"/>
              <a:gd name="connsiteY2" fmla="*/ 3286151 h 3300726"/>
              <a:gd name="connsiteX3" fmla="*/ 481246 w 3412026"/>
              <a:gd name="connsiteY3" fmla="*/ 2804905 h 3300726"/>
              <a:gd name="connsiteX4" fmla="*/ 2 w 3412026"/>
              <a:gd name="connsiteY4" fmla="*/ 1643075 h 3300726"/>
              <a:gd name="connsiteX5" fmla="*/ 0 w 3412026"/>
              <a:gd name="connsiteY5" fmla="*/ 1643073 h 3300726"/>
              <a:gd name="connsiteX6" fmla="*/ 481247 w 3412026"/>
              <a:gd name="connsiteY6" fmla="*/ 481244 h 3300726"/>
              <a:gd name="connsiteX7" fmla="*/ 1643077 w 3412026"/>
              <a:gd name="connsiteY7" fmla="*/ 0 h 3300726"/>
              <a:gd name="connsiteX8" fmla="*/ 2804906 w 3412026"/>
              <a:gd name="connsiteY8" fmla="*/ 481247 h 3300726"/>
              <a:gd name="connsiteX9" fmla="*/ 3362349 w 3412026"/>
              <a:gd name="connsiteY9" fmla="*/ 1666886 h 3300726"/>
              <a:gd name="connsiteX10" fmla="*/ 2506841 w 3412026"/>
              <a:gd name="connsiteY10" fmla="*/ 1871635 h 3300726"/>
              <a:gd name="connsiteX11" fmla="*/ 2375988 w 3412026"/>
              <a:gd name="connsiteY11" fmla="*/ 2519064 h 3300726"/>
              <a:gd name="connsiteX0" fmla="*/ 2375988 w 3412026"/>
              <a:gd name="connsiteY0" fmla="*/ 2519064 h 3300726"/>
              <a:gd name="connsiteX1" fmla="*/ 1785895 w 3412026"/>
              <a:gd name="connsiteY1" fmla="*/ 2717455 h 3300726"/>
              <a:gd name="connsiteX2" fmla="*/ 1643075 w 3412026"/>
              <a:gd name="connsiteY2" fmla="*/ 3286151 h 3300726"/>
              <a:gd name="connsiteX3" fmla="*/ 481246 w 3412026"/>
              <a:gd name="connsiteY3" fmla="*/ 2804905 h 3300726"/>
              <a:gd name="connsiteX4" fmla="*/ 2 w 3412026"/>
              <a:gd name="connsiteY4" fmla="*/ 1643075 h 3300726"/>
              <a:gd name="connsiteX5" fmla="*/ 0 w 3412026"/>
              <a:gd name="connsiteY5" fmla="*/ 1643073 h 3300726"/>
              <a:gd name="connsiteX6" fmla="*/ 481247 w 3412026"/>
              <a:gd name="connsiteY6" fmla="*/ 481244 h 3300726"/>
              <a:gd name="connsiteX7" fmla="*/ 1643077 w 3412026"/>
              <a:gd name="connsiteY7" fmla="*/ 0 h 3300726"/>
              <a:gd name="connsiteX8" fmla="*/ 2804906 w 3412026"/>
              <a:gd name="connsiteY8" fmla="*/ 481247 h 3300726"/>
              <a:gd name="connsiteX9" fmla="*/ 3362349 w 3412026"/>
              <a:gd name="connsiteY9" fmla="*/ 1666886 h 3300726"/>
              <a:gd name="connsiteX10" fmla="*/ 2506841 w 3412026"/>
              <a:gd name="connsiteY10" fmla="*/ 1871635 h 3300726"/>
              <a:gd name="connsiteX11" fmla="*/ 2375988 w 3412026"/>
              <a:gd name="connsiteY11" fmla="*/ 2519064 h 3300726"/>
              <a:gd name="connsiteX0" fmla="*/ 2375988 w 3412026"/>
              <a:gd name="connsiteY0" fmla="*/ 2519064 h 3300726"/>
              <a:gd name="connsiteX1" fmla="*/ 1785895 w 3412026"/>
              <a:gd name="connsiteY1" fmla="*/ 2717455 h 3300726"/>
              <a:gd name="connsiteX2" fmla="*/ 1643075 w 3412026"/>
              <a:gd name="connsiteY2" fmla="*/ 3286151 h 3300726"/>
              <a:gd name="connsiteX3" fmla="*/ 481246 w 3412026"/>
              <a:gd name="connsiteY3" fmla="*/ 2804905 h 3300726"/>
              <a:gd name="connsiteX4" fmla="*/ 2 w 3412026"/>
              <a:gd name="connsiteY4" fmla="*/ 1643075 h 3300726"/>
              <a:gd name="connsiteX5" fmla="*/ 0 w 3412026"/>
              <a:gd name="connsiteY5" fmla="*/ 1643073 h 3300726"/>
              <a:gd name="connsiteX6" fmla="*/ 481247 w 3412026"/>
              <a:gd name="connsiteY6" fmla="*/ 481244 h 3300726"/>
              <a:gd name="connsiteX7" fmla="*/ 1643077 w 3412026"/>
              <a:gd name="connsiteY7" fmla="*/ 0 h 3300726"/>
              <a:gd name="connsiteX8" fmla="*/ 2804906 w 3412026"/>
              <a:gd name="connsiteY8" fmla="*/ 481247 h 3300726"/>
              <a:gd name="connsiteX9" fmla="*/ 3362349 w 3412026"/>
              <a:gd name="connsiteY9" fmla="*/ 1666886 h 3300726"/>
              <a:gd name="connsiteX10" fmla="*/ 2506841 w 3412026"/>
              <a:gd name="connsiteY10" fmla="*/ 1871635 h 3300726"/>
              <a:gd name="connsiteX11" fmla="*/ 2375988 w 3412026"/>
              <a:gd name="connsiteY11" fmla="*/ 2519064 h 3300726"/>
              <a:gd name="connsiteX0" fmla="*/ 2375988 w 3388219"/>
              <a:gd name="connsiteY0" fmla="*/ 2519064 h 3300726"/>
              <a:gd name="connsiteX1" fmla="*/ 1785895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375988 w 3388219"/>
              <a:gd name="connsiteY11" fmla="*/ 2519064 h 3300726"/>
              <a:gd name="connsiteX0" fmla="*/ 2375988 w 3388219"/>
              <a:gd name="connsiteY0" fmla="*/ 2519064 h 3300726"/>
              <a:gd name="connsiteX1" fmla="*/ 1785895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375988 w 3388219"/>
              <a:gd name="connsiteY11" fmla="*/ 2519064 h 3300726"/>
              <a:gd name="connsiteX0" fmla="*/ 2590270 w 3388219"/>
              <a:gd name="connsiteY0" fmla="*/ 2519064 h 3300726"/>
              <a:gd name="connsiteX1" fmla="*/ 1785895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590270 w 3388219"/>
              <a:gd name="connsiteY11" fmla="*/ 2519064 h 3300726"/>
              <a:gd name="connsiteX0" fmla="*/ 2590270 w 3388219"/>
              <a:gd name="connsiteY0" fmla="*/ 2519064 h 3300726"/>
              <a:gd name="connsiteX1" fmla="*/ 1785895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590270 w 3388219"/>
              <a:gd name="connsiteY11" fmla="*/ 2519064 h 3300726"/>
              <a:gd name="connsiteX0" fmla="*/ 2447362 w 3388219"/>
              <a:gd name="connsiteY0" fmla="*/ 2519064 h 3300726"/>
              <a:gd name="connsiteX1" fmla="*/ 1785895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 name="connsiteX0" fmla="*/ 2447362 w 3388219"/>
              <a:gd name="connsiteY0" fmla="*/ 2519064 h 3300726"/>
              <a:gd name="connsiteX1" fmla="*/ 1928739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 name="connsiteX0" fmla="*/ 2447362 w 3388219"/>
              <a:gd name="connsiteY0" fmla="*/ 2519064 h 3300726"/>
              <a:gd name="connsiteX1" fmla="*/ 1928739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 name="connsiteX0" fmla="*/ 2447362 w 3388219"/>
              <a:gd name="connsiteY0" fmla="*/ 2519064 h 3300726"/>
              <a:gd name="connsiteX1" fmla="*/ 1928739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 name="connsiteX0" fmla="*/ 2447362 w 3388219"/>
              <a:gd name="connsiteY0" fmla="*/ 2519064 h 3300726"/>
              <a:gd name="connsiteX1" fmla="*/ 1928739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 name="connsiteX0" fmla="*/ 2447362 w 3388219"/>
              <a:gd name="connsiteY0" fmla="*/ 2519064 h 3300726"/>
              <a:gd name="connsiteX1" fmla="*/ 1928739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 name="connsiteX0" fmla="*/ 2447362 w 3388219"/>
              <a:gd name="connsiteY0" fmla="*/ 2519064 h 3300726"/>
              <a:gd name="connsiteX1" fmla="*/ 1928739 w 3388219"/>
              <a:gd name="connsiteY1" fmla="*/ 2717455 h 3300726"/>
              <a:gd name="connsiteX2" fmla="*/ 1643075 w 3388219"/>
              <a:gd name="connsiteY2" fmla="*/ 3286151 h 3300726"/>
              <a:gd name="connsiteX3" fmla="*/ 481246 w 3388219"/>
              <a:gd name="connsiteY3" fmla="*/ 2804905 h 3300726"/>
              <a:gd name="connsiteX4" fmla="*/ 2 w 3388219"/>
              <a:gd name="connsiteY4" fmla="*/ 1643075 h 3300726"/>
              <a:gd name="connsiteX5" fmla="*/ 0 w 3388219"/>
              <a:gd name="connsiteY5" fmla="*/ 1643073 h 3300726"/>
              <a:gd name="connsiteX6" fmla="*/ 481247 w 3388219"/>
              <a:gd name="connsiteY6" fmla="*/ 481244 h 3300726"/>
              <a:gd name="connsiteX7" fmla="*/ 1643077 w 3388219"/>
              <a:gd name="connsiteY7" fmla="*/ 0 h 3300726"/>
              <a:gd name="connsiteX8" fmla="*/ 2804906 w 3388219"/>
              <a:gd name="connsiteY8" fmla="*/ 481247 h 3300726"/>
              <a:gd name="connsiteX9" fmla="*/ 3362349 w 3388219"/>
              <a:gd name="connsiteY9" fmla="*/ 1666886 h 3300726"/>
              <a:gd name="connsiteX10" fmla="*/ 2649685 w 3388219"/>
              <a:gd name="connsiteY10" fmla="*/ 1871635 h 3300726"/>
              <a:gd name="connsiteX11" fmla="*/ 2447362 w 3388219"/>
              <a:gd name="connsiteY11" fmla="*/ 2519064 h 330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88219" h="3300726">
                <a:moveTo>
                  <a:pt x="2447362" y="2519064"/>
                </a:moveTo>
                <a:cubicBezTo>
                  <a:pt x="2327204" y="2660034"/>
                  <a:pt x="2063344" y="2586942"/>
                  <a:pt x="1928739" y="2717455"/>
                </a:cubicBezTo>
                <a:cubicBezTo>
                  <a:pt x="1794691" y="2845303"/>
                  <a:pt x="1884324" y="3271576"/>
                  <a:pt x="1643075" y="3286151"/>
                </a:cubicBezTo>
                <a:cubicBezTo>
                  <a:pt x="1401826" y="3300726"/>
                  <a:pt x="789382" y="3113041"/>
                  <a:pt x="481246" y="2804905"/>
                </a:cubicBezTo>
                <a:cubicBezTo>
                  <a:pt x="173110" y="2496768"/>
                  <a:pt x="1" y="2078846"/>
                  <a:pt x="2" y="1643075"/>
                </a:cubicBezTo>
                <a:lnTo>
                  <a:pt x="0" y="1643073"/>
                </a:lnTo>
                <a:cubicBezTo>
                  <a:pt x="1" y="1207303"/>
                  <a:pt x="173110" y="789380"/>
                  <a:pt x="481247" y="481244"/>
                </a:cubicBezTo>
                <a:cubicBezTo>
                  <a:pt x="789384" y="173108"/>
                  <a:pt x="1207306" y="0"/>
                  <a:pt x="1643077" y="0"/>
                </a:cubicBezTo>
                <a:cubicBezTo>
                  <a:pt x="2078847" y="1"/>
                  <a:pt x="2518361" y="203433"/>
                  <a:pt x="2804906" y="481247"/>
                </a:cubicBezTo>
                <a:cubicBezTo>
                  <a:pt x="3091451" y="759061"/>
                  <a:pt x="3388219" y="1435155"/>
                  <a:pt x="3362349" y="1666886"/>
                </a:cubicBezTo>
                <a:cubicBezTo>
                  <a:pt x="3336479" y="1898617"/>
                  <a:pt x="2802183" y="1729605"/>
                  <a:pt x="2649685" y="1871635"/>
                </a:cubicBezTo>
                <a:cubicBezTo>
                  <a:pt x="2497187" y="2013665"/>
                  <a:pt x="2567520" y="2378094"/>
                  <a:pt x="2447362" y="2519064"/>
                </a:cubicBezTo>
                <a:close/>
              </a:path>
            </a:pathLst>
          </a:cu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13" name="椭圆 12"/>
          <p:cNvSpPr/>
          <p:nvPr/>
        </p:nvSpPr>
        <p:spPr>
          <a:xfrm>
            <a:off x="3419554" y="2643758"/>
            <a:ext cx="847381" cy="859948"/>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19" name="椭圆 18"/>
          <p:cNvSpPr/>
          <p:nvPr/>
        </p:nvSpPr>
        <p:spPr>
          <a:xfrm>
            <a:off x="3934177" y="4273190"/>
            <a:ext cx="396000" cy="3960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20" name="椭圆 19"/>
          <p:cNvSpPr/>
          <p:nvPr/>
        </p:nvSpPr>
        <p:spPr>
          <a:xfrm>
            <a:off x="2848052" y="3217955"/>
            <a:ext cx="571503" cy="571503"/>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b="1" dirty="0"/>
          </a:p>
        </p:txBody>
      </p:sp>
      <p:sp>
        <p:nvSpPr>
          <p:cNvPr id="21" name="TextBox 20"/>
          <p:cNvSpPr txBox="1"/>
          <p:nvPr/>
        </p:nvSpPr>
        <p:spPr>
          <a:xfrm>
            <a:off x="1771542" y="1260607"/>
            <a:ext cx="2071702" cy="1492716"/>
          </a:xfrm>
          <a:prstGeom prst="rect">
            <a:avLst/>
          </a:prstGeom>
          <a:noFill/>
        </p:spPr>
        <p:txBody>
          <a:bodyPr wrap="square" rtlCol="0">
            <a:spAutoFit/>
          </a:bodyPr>
          <a:lstStyle/>
          <a:p>
            <a:endParaRPr lang="en-US" altLang="zh-CN" sz="2000" b="1" dirty="0">
              <a:solidFill>
                <a:srgbClr val="0070C0"/>
              </a:solidFill>
            </a:endParaRPr>
          </a:p>
          <a:p>
            <a:r>
              <a:rPr lang="zh-CN" altLang="en-US" sz="2000" b="1" dirty="0">
                <a:solidFill>
                  <a:srgbClr val="0070C0"/>
                </a:solidFill>
              </a:rPr>
              <a:t>感谢南航！</a:t>
            </a:r>
            <a:endParaRPr lang="en-US" altLang="zh-CN" sz="2000" b="1" dirty="0">
              <a:solidFill>
                <a:srgbClr val="0070C0"/>
              </a:solidFill>
            </a:endParaRPr>
          </a:p>
          <a:p>
            <a:endParaRPr lang="en-US" altLang="zh-CN" sz="2000" b="1" dirty="0">
              <a:solidFill>
                <a:srgbClr val="0070C0"/>
              </a:solidFill>
            </a:endParaRPr>
          </a:p>
          <a:p>
            <a:r>
              <a:rPr lang="en-US" altLang="zh-CN" sz="2000" b="1" dirty="0">
                <a:solidFill>
                  <a:srgbClr val="0070C0"/>
                </a:solidFill>
              </a:rPr>
              <a:t> </a:t>
            </a:r>
            <a:r>
              <a:rPr lang="zh-CN" altLang="en-US" sz="2000" b="1" dirty="0">
                <a:solidFill>
                  <a:srgbClr val="0070C0"/>
                </a:solidFill>
              </a:rPr>
              <a:t>评议</a:t>
            </a:r>
            <a:r>
              <a:rPr lang="en-US" altLang="zh-CN" sz="2000" b="1" dirty="0">
                <a:solidFill>
                  <a:srgbClr val="FF0000"/>
                </a:solidFill>
              </a:rPr>
              <a:t>185</a:t>
            </a:r>
            <a:r>
              <a:rPr lang="zh-CN" altLang="en-US" sz="2000" b="1" dirty="0">
                <a:solidFill>
                  <a:srgbClr val="0070C0"/>
                </a:solidFill>
              </a:rPr>
              <a:t>本</a:t>
            </a:r>
            <a:endParaRPr lang="en-US" altLang="zh-CN" sz="1100" b="1" dirty="0">
              <a:solidFill>
                <a:srgbClr val="0070C0"/>
              </a:solidFill>
            </a:endParaRPr>
          </a:p>
          <a:p>
            <a:endParaRPr lang="zh-CN" altLang="en-US" sz="1100" b="1" dirty="0">
              <a:solidFill>
                <a:srgbClr val="0070C0"/>
              </a:solidFill>
            </a:endParaRPr>
          </a:p>
        </p:txBody>
      </p:sp>
      <p:sp>
        <p:nvSpPr>
          <p:cNvPr id="22" name="椭圆 21"/>
          <p:cNvSpPr/>
          <p:nvPr/>
        </p:nvSpPr>
        <p:spPr>
          <a:xfrm>
            <a:off x="3448177" y="3589190"/>
            <a:ext cx="684000" cy="6840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b="1" dirty="0"/>
          </a:p>
        </p:txBody>
      </p:sp>
      <p:sp>
        <p:nvSpPr>
          <p:cNvPr id="2" name="矩形 1"/>
          <p:cNvSpPr>
            <a:spLocks noChangeAspect="1"/>
          </p:cNvSpPr>
          <p:nvPr/>
        </p:nvSpPr>
        <p:spPr>
          <a:xfrm>
            <a:off x="5076061" y="915566"/>
            <a:ext cx="2735223" cy="324000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marL="82296" algn="ctr">
              <a:defRPr/>
            </a:pPr>
            <a:endParaRPr lang="en-US" altLang="zh-CN" sz="2400" b="1" dirty="0">
              <a:solidFill>
                <a:schemeClr val="bg1"/>
              </a:solidFill>
              <a:latin typeface="微软雅黑" pitchFamily="34" charset="-122"/>
              <a:ea typeface="微软雅黑" pitchFamily="34" charset="-122"/>
            </a:endParaRPr>
          </a:p>
          <a:p>
            <a:pPr marL="82296" algn="ctr">
              <a:defRPr/>
            </a:pPr>
            <a:r>
              <a:rPr lang="zh-CN" altLang="en-US" sz="2000" b="1" dirty="0">
                <a:solidFill>
                  <a:schemeClr val="bg1"/>
                </a:solidFill>
                <a:latin typeface="微软雅黑" pitchFamily="34" charset="-122"/>
                <a:ea typeface="微软雅黑" pitchFamily="34" charset="-122"/>
              </a:rPr>
              <a:t>专 家 公 约</a:t>
            </a:r>
            <a:endParaRPr lang="en-US" altLang="zh-CN" sz="2000" b="1" dirty="0">
              <a:solidFill>
                <a:schemeClr val="bg1"/>
              </a:solidFill>
              <a:latin typeface="微软雅黑" pitchFamily="34" charset="-122"/>
              <a:ea typeface="微软雅黑" pitchFamily="34" charset="-122"/>
            </a:endParaRPr>
          </a:p>
          <a:p>
            <a:pPr marL="82296" algn="ctr">
              <a:defRPr/>
            </a:pPr>
            <a:r>
              <a:rPr lang="en-US" altLang="zh-CN" b="1" dirty="0">
                <a:solidFill>
                  <a:schemeClr val="bg1"/>
                </a:solidFill>
                <a:latin typeface="微软雅黑" pitchFamily="34" charset="-122"/>
                <a:ea typeface="微软雅黑" pitchFamily="34" charset="-122"/>
              </a:rPr>
              <a:t>————————</a:t>
            </a:r>
          </a:p>
          <a:p>
            <a:pPr marL="82296" algn="ctr">
              <a:defRPr/>
            </a:pPr>
            <a:endParaRPr lang="en-US" altLang="zh-CN" b="1" dirty="0">
              <a:solidFill>
                <a:schemeClr val="bg1"/>
              </a:solidFill>
              <a:latin typeface="微软雅黑" pitchFamily="34" charset="-122"/>
              <a:ea typeface="微软雅黑" pitchFamily="34" charset="-122"/>
            </a:endParaRPr>
          </a:p>
          <a:p>
            <a:pPr marL="82296" algn="ctr">
              <a:lnSpc>
                <a:spcPct val="150000"/>
              </a:lnSpc>
              <a:defRPr/>
            </a:pPr>
            <a:r>
              <a:rPr lang="en-US" altLang="zh-CN" sz="1600" b="1" dirty="0">
                <a:solidFill>
                  <a:schemeClr val="bg1"/>
                </a:solidFill>
                <a:latin typeface="微软雅黑" pitchFamily="34" charset="-122"/>
                <a:ea typeface="微软雅黑" pitchFamily="34" charset="-122"/>
              </a:rPr>
              <a:t>1. </a:t>
            </a:r>
            <a:r>
              <a:rPr lang="zh-CN" altLang="en-US" sz="1600" b="1" dirty="0">
                <a:solidFill>
                  <a:schemeClr val="bg1"/>
                </a:solidFill>
                <a:latin typeface="微软雅黑" pitchFamily="34" charset="-122"/>
                <a:ea typeface="微软雅黑" pitchFamily="34" charset="-122"/>
              </a:rPr>
              <a:t>认真负责，独立完成</a:t>
            </a:r>
            <a:endParaRPr lang="en-US" altLang="zh-CN" sz="1600" b="1" dirty="0">
              <a:solidFill>
                <a:schemeClr val="bg1"/>
              </a:solidFill>
              <a:latin typeface="微软雅黑" pitchFamily="34" charset="-122"/>
              <a:ea typeface="微软雅黑" pitchFamily="34" charset="-122"/>
            </a:endParaRPr>
          </a:p>
          <a:p>
            <a:pPr marL="82296" algn="ctr">
              <a:lnSpc>
                <a:spcPct val="150000"/>
              </a:lnSpc>
              <a:defRPr/>
            </a:pPr>
            <a:r>
              <a:rPr lang="en-US" altLang="zh-CN" sz="1600" b="1" dirty="0">
                <a:solidFill>
                  <a:schemeClr val="bg1"/>
                </a:solidFill>
                <a:latin typeface="微软雅黑" pitchFamily="34" charset="-122"/>
                <a:ea typeface="微软雅黑" pitchFamily="34" charset="-122"/>
              </a:rPr>
              <a:t>2. </a:t>
            </a:r>
            <a:r>
              <a:rPr lang="zh-CN" altLang="en-US" sz="1600" b="1" dirty="0">
                <a:solidFill>
                  <a:schemeClr val="bg1"/>
                </a:solidFill>
                <a:latin typeface="微软雅黑" pitchFamily="34" charset="-122"/>
                <a:ea typeface="微软雅黑" pitchFamily="34" charset="-122"/>
              </a:rPr>
              <a:t>坚持标准，公平公正</a:t>
            </a:r>
            <a:endParaRPr lang="en-US" altLang="zh-CN" sz="1600" b="1" dirty="0">
              <a:solidFill>
                <a:schemeClr val="bg1"/>
              </a:solidFill>
              <a:latin typeface="微软雅黑" pitchFamily="34" charset="-122"/>
              <a:ea typeface="微软雅黑" pitchFamily="34" charset="-122"/>
            </a:endParaRPr>
          </a:p>
          <a:p>
            <a:pPr marL="82296" algn="ctr">
              <a:lnSpc>
                <a:spcPct val="150000"/>
              </a:lnSpc>
              <a:defRPr/>
            </a:pPr>
            <a:r>
              <a:rPr lang="en-US" altLang="zh-CN" sz="1600" b="1" dirty="0">
                <a:solidFill>
                  <a:schemeClr val="bg1"/>
                </a:solidFill>
                <a:latin typeface="微软雅黑" pitchFamily="34" charset="-122"/>
                <a:ea typeface="微软雅黑" pitchFamily="34" charset="-122"/>
              </a:rPr>
              <a:t>3. </a:t>
            </a:r>
            <a:r>
              <a:rPr lang="zh-CN" altLang="en-US" sz="1600" b="1" dirty="0">
                <a:solidFill>
                  <a:schemeClr val="bg1"/>
                </a:solidFill>
                <a:latin typeface="微软雅黑" pitchFamily="34" charset="-122"/>
                <a:ea typeface="微软雅黑" pitchFamily="34" charset="-122"/>
              </a:rPr>
              <a:t>客观研判，精准评点</a:t>
            </a:r>
            <a:endParaRPr lang="en-US" altLang="zh-CN" sz="1600" b="1" dirty="0">
              <a:solidFill>
                <a:schemeClr val="bg1"/>
              </a:solidFill>
              <a:latin typeface="微软雅黑" pitchFamily="34" charset="-122"/>
              <a:ea typeface="微软雅黑" pitchFamily="34" charset="-122"/>
            </a:endParaRPr>
          </a:p>
          <a:p>
            <a:pPr marL="82296" algn="ctr">
              <a:lnSpc>
                <a:spcPct val="150000"/>
              </a:lnSpc>
              <a:defRPr/>
            </a:pPr>
            <a:r>
              <a:rPr lang="en-US" altLang="zh-CN" sz="1600" b="1" dirty="0">
                <a:solidFill>
                  <a:schemeClr val="bg1"/>
                </a:solidFill>
                <a:latin typeface="微软雅黑" pitchFamily="34" charset="-122"/>
                <a:ea typeface="微软雅黑" pitchFamily="34" charset="-122"/>
              </a:rPr>
              <a:t>4. </a:t>
            </a:r>
            <a:r>
              <a:rPr lang="zh-CN" altLang="en-US" sz="1600" b="1" dirty="0">
                <a:solidFill>
                  <a:schemeClr val="bg1"/>
                </a:solidFill>
                <a:latin typeface="微软雅黑" pitchFamily="34" charset="-122"/>
                <a:ea typeface="微软雅黑" pitchFamily="34" charset="-122"/>
              </a:rPr>
              <a:t>不辞辛劳，按时提交</a:t>
            </a:r>
            <a:endParaRPr lang="en-US" altLang="zh-CN" sz="1600" b="1" dirty="0">
              <a:solidFill>
                <a:schemeClr val="bg1"/>
              </a:solidFill>
              <a:latin typeface="微软雅黑" pitchFamily="34" charset="-122"/>
              <a:ea typeface="微软雅黑" pitchFamily="34" charset="-122"/>
            </a:endParaRPr>
          </a:p>
          <a:p>
            <a:pPr marL="82296" algn="ctr">
              <a:lnSpc>
                <a:spcPct val="150000"/>
              </a:lnSpc>
              <a:defRPr/>
            </a:pPr>
            <a:r>
              <a:rPr lang="en-US" altLang="zh-CN" sz="1600" b="1" dirty="0">
                <a:solidFill>
                  <a:schemeClr val="bg1"/>
                </a:solidFill>
                <a:latin typeface="微软雅黑" pitchFamily="34" charset="-122"/>
                <a:ea typeface="微软雅黑" pitchFamily="34" charset="-122"/>
              </a:rPr>
              <a:t>5. </a:t>
            </a:r>
            <a:r>
              <a:rPr lang="zh-CN" altLang="en-US" sz="1600" b="1" dirty="0">
                <a:solidFill>
                  <a:schemeClr val="bg1"/>
                </a:solidFill>
                <a:latin typeface="微软雅黑" pitchFamily="34" charset="-122"/>
                <a:ea typeface="微软雅黑" pitchFamily="34" charset="-122"/>
              </a:rPr>
              <a:t>严守纪律，注意保密</a:t>
            </a:r>
            <a:endParaRPr lang="en-US" altLang="zh-CN" sz="1600" b="1" dirty="0">
              <a:solidFill>
                <a:schemeClr val="bg1"/>
              </a:solidFill>
              <a:latin typeface="微软雅黑" pitchFamily="34" charset="-122"/>
              <a:ea typeface="微软雅黑" pitchFamily="34" charset="-122"/>
            </a:endParaRPr>
          </a:p>
          <a:p>
            <a:pPr marL="82296" algn="ctr">
              <a:lnSpc>
                <a:spcPct val="150000"/>
              </a:lnSpc>
              <a:defRPr/>
            </a:pPr>
            <a:endParaRPr lang="en-US" altLang="zh-CN" sz="1600" b="1" dirty="0">
              <a:solidFill>
                <a:schemeClr val="bg1"/>
              </a:solidFill>
              <a:latin typeface="微软雅黑" pitchFamily="34" charset="-122"/>
              <a:ea typeface="微软雅黑"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591" y="309633"/>
            <a:ext cx="8229600" cy="677941"/>
          </a:xfrm>
        </p:spPr>
        <p:txBody>
          <a:bodyPr/>
          <a:lstStyle/>
          <a:p>
            <a:r>
              <a:rPr lang="zh-CN" altLang="en-US" dirty="0"/>
              <a:t>     </a:t>
            </a:r>
            <a:br>
              <a:rPr lang="en-US" altLang="zh-CN" dirty="0"/>
            </a:br>
            <a:r>
              <a:rPr lang="en-US" altLang="zh-CN" dirty="0"/>
              <a:t>   </a:t>
            </a:r>
            <a:r>
              <a:rPr lang="zh-CN" altLang="en-US" sz="2400" dirty="0"/>
              <a:t>题  外  话</a:t>
            </a:r>
          </a:p>
        </p:txBody>
      </p:sp>
      <p:cxnSp>
        <p:nvCxnSpPr>
          <p:cNvPr id="17" name="直接连接符 16"/>
          <p:cNvCxnSpPr/>
          <p:nvPr/>
        </p:nvCxnSpPr>
        <p:spPr>
          <a:xfrm rot="5400000">
            <a:off x="143378" y="306000"/>
            <a:ext cx="61200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331219" y="179206"/>
            <a:ext cx="36000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2" name="组合 12"/>
          <p:cNvGrpSpPr/>
          <p:nvPr/>
        </p:nvGrpSpPr>
        <p:grpSpPr>
          <a:xfrm>
            <a:off x="1142976" y="785800"/>
            <a:ext cx="6858048" cy="3500444"/>
            <a:chOff x="1214414" y="821528"/>
            <a:chExt cx="6858048" cy="3500444"/>
          </a:xfrm>
        </p:grpSpPr>
        <p:grpSp>
          <p:nvGrpSpPr>
            <p:cNvPr id="13" name="组合 11"/>
            <p:cNvGrpSpPr/>
            <p:nvPr/>
          </p:nvGrpSpPr>
          <p:grpSpPr>
            <a:xfrm>
              <a:off x="2821769" y="821528"/>
              <a:ext cx="3643338" cy="3500444"/>
              <a:chOff x="2661029" y="821528"/>
              <a:chExt cx="3643338" cy="3500444"/>
            </a:xfrm>
          </p:grpSpPr>
          <p:sp>
            <p:nvSpPr>
              <p:cNvPr id="19" name="椭圆 18"/>
              <p:cNvSpPr/>
              <p:nvPr/>
            </p:nvSpPr>
            <p:spPr>
              <a:xfrm>
                <a:off x="2732476" y="821528"/>
                <a:ext cx="3500444" cy="350044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20" name="TextBox 19"/>
              <p:cNvSpPr txBox="1"/>
              <p:nvPr/>
            </p:nvSpPr>
            <p:spPr>
              <a:xfrm>
                <a:off x="2661029" y="1857370"/>
                <a:ext cx="3643338" cy="1261884"/>
              </a:xfrm>
              <a:prstGeom prst="rect">
                <a:avLst/>
              </a:prstGeom>
              <a:noFill/>
            </p:spPr>
            <p:txBody>
              <a:bodyPr wrap="square" rtlCol="0">
                <a:spAutoFit/>
              </a:bodyPr>
              <a:lstStyle/>
              <a:p>
                <a:pPr algn="ctr"/>
                <a:r>
                  <a:rPr lang="zh-CN" altLang="en-US" sz="1600" b="1" dirty="0">
                    <a:solidFill>
                      <a:schemeClr val="bg1"/>
                    </a:solidFill>
                    <a:latin typeface="+mj-ea"/>
                    <a:ea typeface="+mj-ea"/>
                  </a:rPr>
                  <a:t>评，是为了不评</a:t>
                </a:r>
                <a:endParaRPr lang="en-US" altLang="zh-CN" sz="1600" b="1" dirty="0">
                  <a:solidFill>
                    <a:schemeClr val="bg1"/>
                  </a:solidFill>
                  <a:latin typeface="+mj-ea"/>
                  <a:ea typeface="+mj-ea"/>
                </a:endParaRPr>
              </a:p>
              <a:p>
                <a:pPr algn="ctr"/>
                <a:endParaRPr lang="en-US" altLang="zh-CN" sz="1400" b="1" dirty="0">
                  <a:solidFill>
                    <a:schemeClr val="bg1"/>
                  </a:solidFill>
                  <a:latin typeface="+mj-ea"/>
                  <a:ea typeface="+mj-ea"/>
                </a:endParaRPr>
              </a:p>
              <a:p>
                <a:pPr algn="ctr"/>
                <a:r>
                  <a:rPr lang="zh-CN" altLang="en-US" sz="1600" b="1" dirty="0">
                    <a:solidFill>
                      <a:schemeClr val="bg1"/>
                    </a:solidFill>
                    <a:latin typeface="+mj-ea"/>
                    <a:ea typeface="+mj-ea"/>
                  </a:rPr>
                  <a:t>自律胜过他律</a:t>
                </a:r>
                <a:endParaRPr lang="en-US" altLang="zh-CN" sz="1600" b="1" dirty="0">
                  <a:solidFill>
                    <a:schemeClr val="bg1"/>
                  </a:solidFill>
                  <a:latin typeface="+mj-ea"/>
                  <a:ea typeface="+mj-ea"/>
                </a:endParaRPr>
              </a:p>
              <a:p>
                <a:pPr algn="ctr"/>
                <a:endParaRPr lang="en-US" altLang="zh-CN" sz="1400" b="1" dirty="0">
                  <a:solidFill>
                    <a:schemeClr val="bg1"/>
                  </a:solidFill>
                  <a:latin typeface="+mj-ea"/>
                  <a:ea typeface="+mj-ea"/>
                </a:endParaRPr>
              </a:p>
              <a:p>
                <a:pPr algn="ctr"/>
                <a:r>
                  <a:rPr lang="zh-CN" altLang="en-US" sz="1600" b="1" dirty="0">
                    <a:solidFill>
                      <a:schemeClr val="bg1"/>
                    </a:solidFill>
                    <a:latin typeface="+mj-ea"/>
                    <a:ea typeface="+mj-ea"/>
                  </a:rPr>
                  <a:t>研究生教育质量监测与评估体系</a:t>
                </a:r>
              </a:p>
            </p:txBody>
          </p:sp>
        </p:grpSp>
        <p:grpSp>
          <p:nvGrpSpPr>
            <p:cNvPr id="14" name="组合 10"/>
            <p:cNvGrpSpPr/>
            <p:nvPr/>
          </p:nvGrpSpPr>
          <p:grpSpPr>
            <a:xfrm>
              <a:off x="1214414" y="1640726"/>
              <a:ext cx="6858048" cy="1862048"/>
              <a:chOff x="1214414" y="928676"/>
              <a:chExt cx="6858048" cy="1862048"/>
            </a:xfrm>
          </p:grpSpPr>
          <p:sp>
            <p:nvSpPr>
              <p:cNvPr id="15" name="TextBox 14"/>
              <p:cNvSpPr txBox="1"/>
              <p:nvPr/>
            </p:nvSpPr>
            <p:spPr>
              <a:xfrm>
                <a:off x="1214414" y="928676"/>
                <a:ext cx="1571636" cy="1862048"/>
              </a:xfrm>
              <a:prstGeom prst="rect">
                <a:avLst/>
              </a:prstGeom>
              <a:noFill/>
            </p:spPr>
            <p:txBody>
              <a:bodyPr wrap="square" rtlCol="0">
                <a:spAutoFit/>
              </a:bodyPr>
              <a:lstStyle/>
              <a:p>
                <a:r>
                  <a:rPr lang="en-US" altLang="zh-CN" sz="11500" dirty="0">
                    <a:solidFill>
                      <a:schemeClr val="accent3">
                        <a:lumMod val="75000"/>
                      </a:schemeClr>
                    </a:solidFill>
                    <a:latin typeface="方正姚体" pitchFamily="2" charset="-122"/>
                    <a:ea typeface="方正姚体" pitchFamily="2" charset="-122"/>
                  </a:rPr>
                  <a:t>“</a:t>
                </a:r>
                <a:endParaRPr lang="zh-CN" altLang="en-US" sz="11500" dirty="0">
                  <a:solidFill>
                    <a:schemeClr val="accent3">
                      <a:lumMod val="75000"/>
                    </a:schemeClr>
                  </a:solidFill>
                  <a:latin typeface="方正姚体" pitchFamily="2" charset="-122"/>
                  <a:ea typeface="方正姚体" pitchFamily="2" charset="-122"/>
                </a:endParaRPr>
              </a:p>
            </p:txBody>
          </p:sp>
          <p:sp>
            <p:nvSpPr>
              <p:cNvPr id="16" name="TextBox 15"/>
              <p:cNvSpPr txBox="1"/>
              <p:nvPr/>
            </p:nvSpPr>
            <p:spPr>
              <a:xfrm flipV="1">
                <a:off x="6500826" y="928676"/>
                <a:ext cx="1571636" cy="1862048"/>
              </a:xfrm>
              <a:prstGeom prst="rect">
                <a:avLst/>
              </a:prstGeom>
              <a:noFill/>
            </p:spPr>
            <p:txBody>
              <a:bodyPr wrap="square" rtlCol="0">
                <a:spAutoFit/>
              </a:bodyPr>
              <a:lstStyle/>
              <a:p>
                <a:r>
                  <a:rPr lang="zh-CN" altLang="en-US" sz="11500" dirty="0">
                    <a:solidFill>
                      <a:schemeClr val="accent3">
                        <a:lumMod val="75000"/>
                      </a:schemeClr>
                    </a:solidFill>
                    <a:latin typeface="方正姚体" pitchFamily="2" charset="-122"/>
                    <a:ea typeface="方正姚体" pitchFamily="2" charset="-122"/>
                  </a:rPr>
                  <a:t>“</a:t>
                </a:r>
              </a:p>
            </p:txBody>
          </p:sp>
        </p:grpSp>
      </p:grpSp>
      <p:sp>
        <p:nvSpPr>
          <p:cNvPr id="21" name="图文框 20"/>
          <p:cNvSpPr/>
          <p:nvPr/>
        </p:nvSpPr>
        <p:spPr>
          <a:xfrm>
            <a:off x="0" y="0"/>
            <a:ext cx="9144000" cy="5143500"/>
          </a:xfrm>
          <a:prstGeom prst="frame">
            <a:avLst>
              <a:gd name="adj1" fmla="val 1590"/>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en-US" sz="3200" dirty="0"/>
              <a:t>谢谢您的耐心聆听</a:t>
            </a:r>
          </a:p>
        </p:txBody>
      </p:sp>
      <p:pic>
        <p:nvPicPr>
          <p:cNvPr id="5" name="图片 4" descr="未标式 题-1.png"/>
          <p:cNvPicPr>
            <a:picLocks noChangeAspect="1"/>
          </p:cNvPicPr>
          <p:nvPr/>
        </p:nvPicPr>
        <p:blipFill>
          <a:blip r:embed="rId2" cstate="print">
            <a:duotone>
              <a:prstClr val="black"/>
              <a:schemeClr val="bg1">
                <a:tint val="45000"/>
                <a:satMod val="400000"/>
              </a:schemeClr>
            </a:duotone>
            <a:lum bright="100000"/>
          </a:blip>
          <a:stretch>
            <a:fillRect/>
          </a:stretch>
        </p:blipFill>
        <p:spPr>
          <a:xfrm>
            <a:off x="3995936" y="1923678"/>
            <a:ext cx="1015259" cy="1500198"/>
          </a:xfrm>
          <a:prstGeom prst="rect">
            <a:avLst/>
          </a:prstGeom>
        </p:spPr>
      </p:pic>
    </p:spTree>
    <p:extLst>
      <p:ext uri="{BB962C8B-B14F-4D97-AF65-F5344CB8AC3E}">
        <p14:creationId xmlns:p14="http://schemas.microsoft.com/office/powerpoint/2010/main" val="284698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ppt_w</p:attrName>
                                        </p:attrNameLst>
                                      </p:cBhvr>
                                      <p:tavLst>
                                        <p:tav tm="0">
                                          <p:val>
                                            <p:strVal val="#ppt_w*2.5"/>
                                          </p:val>
                                        </p:tav>
                                        <p:tav tm="100000">
                                          <p:val>
                                            <p:strVal val="#ppt_w"/>
                                          </p:val>
                                        </p:tav>
                                      </p:tavLst>
                                    </p:anim>
                                    <p:anim calcmode="lin" valueType="num">
                                      <p:cBhvr>
                                        <p:cTn id="8" dur="400" fill="hold"/>
                                        <p:tgtEl>
                                          <p:spTgt spid="5"/>
                                        </p:tgtEl>
                                        <p:attrNameLst>
                                          <p:attrName>ppt_h</p:attrName>
                                        </p:attrNameLst>
                                      </p:cBhvr>
                                      <p:tavLst>
                                        <p:tav tm="0">
                                          <p:val>
                                            <p:strVal val="#ppt_h*0.01"/>
                                          </p:val>
                                        </p:tav>
                                        <p:tav tm="100000">
                                          <p:val>
                                            <p:strVal val="#ppt_h"/>
                                          </p:val>
                                        </p:tav>
                                      </p:tavLst>
                                    </p:anim>
                                    <p:anim calcmode="lin" valueType="num">
                                      <p:cBhvr>
                                        <p:cTn id="9" dur="400" fill="hold"/>
                                        <p:tgtEl>
                                          <p:spTgt spid="5"/>
                                        </p:tgtEl>
                                        <p:attrNameLst>
                                          <p:attrName>ppt_x</p:attrName>
                                        </p:attrNameLst>
                                      </p:cBhvr>
                                      <p:tavLst>
                                        <p:tav tm="0">
                                          <p:val>
                                            <p:strVal val="#ppt_x"/>
                                          </p:val>
                                        </p:tav>
                                        <p:tav tm="100000">
                                          <p:val>
                                            <p:strVal val="#ppt_x"/>
                                          </p:val>
                                        </p:tav>
                                      </p:tavLst>
                                    </p:anim>
                                    <p:anim calcmode="lin" valueType="num">
                                      <p:cBhvr>
                                        <p:cTn id="10" dur="400" fill="hold"/>
                                        <p:tgtEl>
                                          <p:spTgt spid="5"/>
                                        </p:tgtEl>
                                        <p:attrNameLst>
                                          <p:attrName>ppt_y</p:attrName>
                                        </p:attrNameLst>
                                      </p:cBhvr>
                                      <p:tavLst>
                                        <p:tav tm="0">
                                          <p:val>
                                            <p:strVal val="#ppt_h+1"/>
                                          </p:val>
                                        </p:tav>
                                        <p:tav tm="100000">
                                          <p:val>
                                            <p:strVal val="#ppt_y"/>
                                          </p:val>
                                        </p:tav>
                                      </p:tavLst>
                                    </p:anim>
                                    <p:animEffect transition="in" filter="fade">
                                      <p:cBhvr>
                                        <p:cTn id="11"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694586"/>
            <a:ext cx="6912768" cy="1754326"/>
          </a:xfrm>
          <a:prstGeom prst="rect">
            <a:avLst/>
          </a:prstGeom>
        </p:spPr>
        <p:txBody>
          <a:bodyPr wrap="square">
            <a:spAutoFit/>
          </a:bodyPr>
          <a:lstStyle/>
          <a:p>
            <a:pPr>
              <a:lnSpc>
                <a:spcPct val="150000"/>
              </a:lnSpc>
            </a:pPr>
            <a:r>
              <a:rPr lang="en-US" altLang="zh-CN" b="1" dirty="0">
                <a:solidFill>
                  <a:srgbClr val="FFFFFF"/>
                </a:solidFill>
                <a:cs typeface="+mj-cs"/>
              </a:rPr>
              <a:t>      </a:t>
            </a:r>
            <a:r>
              <a:rPr lang="zh-CN" altLang="en-US" b="1" dirty="0">
                <a:solidFill>
                  <a:srgbClr val="FFFFFF"/>
                </a:solidFill>
                <a:cs typeface="+mj-cs"/>
              </a:rPr>
              <a:t>多年来，论文抽检评议与硕士授予点评估、优博优硕学位论文评选，成为全省研究生教育质量外部保障体系的三大支柱，并与硕士点动态调整、创新工程立项考核、招生计划调整和研究生教育改革项目评价等互联互动，有力促进了研究生学位论文质量的提高。 </a:t>
            </a:r>
            <a:endParaRPr lang="zh-CN" altLang="en-US" dirty="0"/>
          </a:p>
        </p:txBody>
      </p:sp>
    </p:spTree>
    <p:extLst>
      <p:ext uri="{BB962C8B-B14F-4D97-AF65-F5344CB8AC3E}">
        <p14:creationId xmlns:p14="http://schemas.microsoft.com/office/powerpoint/2010/main" val="308521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2499742"/>
            <a:ext cx="7272808" cy="507987"/>
          </a:xfrm>
        </p:spPr>
        <p:txBody>
          <a:bodyPr/>
          <a:lstStyle/>
          <a:p>
            <a:pPr algn="ctr">
              <a:lnSpc>
                <a:spcPct val="200000"/>
              </a:lnSpc>
            </a:pPr>
            <a:r>
              <a:rPr lang="zh-CN" altLang="en-US" dirty="0"/>
              <a:t>标准分类、制度健全、多方联动、评建高效的</a:t>
            </a:r>
            <a:br>
              <a:rPr lang="en-US" altLang="zh-CN" dirty="0"/>
            </a:br>
            <a:r>
              <a:rPr lang="zh-CN" altLang="en-US" dirty="0"/>
              <a:t>学位论文抽检评议机制</a:t>
            </a:r>
          </a:p>
        </p:txBody>
      </p:sp>
    </p:spTree>
    <p:extLst>
      <p:ext uri="{BB962C8B-B14F-4D97-AF65-F5344CB8AC3E}">
        <p14:creationId xmlns:p14="http://schemas.microsoft.com/office/powerpoint/2010/main" val="2661174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右箭头 26"/>
          <p:cNvSpPr/>
          <p:nvPr/>
        </p:nvSpPr>
        <p:spPr>
          <a:xfrm>
            <a:off x="4522767" y="1690689"/>
            <a:ext cx="365125" cy="257175"/>
          </a:xfrm>
          <a:prstGeom prst="rightArrow">
            <a:avLst/>
          </a:prstGeom>
          <a:gradFill flip="none" rotWithShape="1">
            <a:gsLst>
              <a:gs pos="0">
                <a:schemeClr val="bg1">
                  <a:lumMod val="85000"/>
                </a:schemeClr>
              </a:gs>
              <a:gs pos="100000">
                <a:schemeClr val="bg1">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右箭头 27"/>
          <p:cNvSpPr/>
          <p:nvPr/>
        </p:nvSpPr>
        <p:spPr>
          <a:xfrm rot="5400000">
            <a:off x="6111855" y="2511426"/>
            <a:ext cx="365125" cy="257175"/>
          </a:xfrm>
          <a:prstGeom prst="rightArrow">
            <a:avLst/>
          </a:prstGeom>
          <a:gradFill flip="none" rotWithShape="1">
            <a:gsLst>
              <a:gs pos="0">
                <a:schemeClr val="bg1">
                  <a:lumMod val="85000"/>
                </a:schemeClr>
              </a:gs>
              <a:gs pos="100000">
                <a:schemeClr val="bg1">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右箭头 28"/>
          <p:cNvSpPr/>
          <p:nvPr/>
        </p:nvSpPr>
        <p:spPr>
          <a:xfrm flipH="1">
            <a:off x="4522767" y="3443289"/>
            <a:ext cx="365125" cy="257175"/>
          </a:xfrm>
          <a:prstGeom prst="rightArrow">
            <a:avLst/>
          </a:prstGeom>
          <a:gradFill flip="none" rotWithShape="1">
            <a:gsLst>
              <a:gs pos="0">
                <a:schemeClr val="bg1">
                  <a:lumMod val="85000"/>
                </a:schemeClr>
              </a:gs>
              <a:gs pos="100000">
                <a:schemeClr val="bg1">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1" name="组合 50"/>
          <p:cNvGrpSpPr/>
          <p:nvPr/>
        </p:nvGrpSpPr>
        <p:grpSpPr>
          <a:xfrm>
            <a:off x="1712678" y="715995"/>
            <a:ext cx="2667290" cy="2172877"/>
            <a:chOff x="1714535" y="867934"/>
            <a:chExt cx="2516187" cy="2389264"/>
          </a:xfrm>
        </p:grpSpPr>
        <p:sp>
          <p:nvSpPr>
            <p:cNvPr id="7" name="圆角矩形 6"/>
            <p:cNvSpPr/>
            <p:nvPr/>
          </p:nvSpPr>
          <p:spPr bwMode="auto">
            <a:xfrm>
              <a:off x="2104474" y="867934"/>
              <a:ext cx="2040757" cy="1914879"/>
            </a:xfrm>
            <a:prstGeom prst="roundRect">
              <a:avLst>
                <a:gd name="adj" fmla="val 736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TextBox 7"/>
            <p:cNvSpPr txBox="1"/>
            <p:nvPr/>
          </p:nvSpPr>
          <p:spPr bwMode="auto">
            <a:xfrm>
              <a:off x="1714535" y="1042208"/>
              <a:ext cx="2516187" cy="672651"/>
            </a:xfrm>
            <a:prstGeom prst="rect">
              <a:avLst/>
            </a:prstGeom>
            <a:noFill/>
          </p:spPr>
          <p:txBody>
            <a:bodyPr anchor="ctr">
              <a:spAutoFit/>
            </a:bodyPr>
            <a:lstStyle/>
            <a:p>
              <a:pPr fontAlgn="auto">
                <a:spcBef>
                  <a:spcPts val="0"/>
                </a:spcBef>
                <a:spcAft>
                  <a:spcPts val="0"/>
                </a:spcAft>
                <a:defRPr/>
              </a:pPr>
              <a:r>
                <a:rPr lang="en-US" altLang="zh-CN" sz="3600" b="1" dirty="0">
                  <a:solidFill>
                    <a:srgbClr val="FFC000"/>
                  </a:solidFill>
                  <a:latin typeface="+mj-ea"/>
                  <a:ea typeface="+mj-ea"/>
                </a:rPr>
                <a:t>1</a:t>
              </a:r>
              <a:endParaRPr lang="zh-CN" altLang="en-US" b="1" dirty="0">
                <a:latin typeface="+mj-ea"/>
                <a:ea typeface="+mj-ea"/>
              </a:endParaRPr>
            </a:p>
          </p:txBody>
        </p:sp>
        <p:sp>
          <p:nvSpPr>
            <p:cNvPr id="30" name="TextBox 13"/>
            <p:cNvSpPr txBox="1">
              <a:spLocks noChangeArrowheads="1"/>
            </p:cNvSpPr>
            <p:nvPr/>
          </p:nvSpPr>
          <p:spPr bwMode="auto">
            <a:xfrm>
              <a:off x="2187776" y="999013"/>
              <a:ext cx="1739368" cy="2258185"/>
            </a:xfrm>
            <a:prstGeom prst="rect">
              <a:avLst/>
            </a:prstGeom>
            <a:noFill/>
            <a:ln w="9525">
              <a:noFill/>
              <a:miter lim="800000"/>
              <a:headEnd/>
              <a:tailEnd/>
            </a:ln>
          </p:spPr>
          <p:txBody>
            <a:bodyPr wrap="square">
              <a:spAutoFit/>
            </a:bodyPr>
            <a:lstStyle/>
            <a:p>
              <a:r>
                <a:rPr lang="zh-CN" altLang="en-US" sz="1600" b="1" dirty="0">
                  <a:latin typeface="Verdana" pitchFamily="34" charset="0"/>
                  <a:ea typeface="微软雅黑" pitchFamily="34" charset="-122"/>
                </a:rPr>
                <a:t>论文抽检机制</a:t>
              </a:r>
              <a:endParaRPr lang="en-US" altLang="zh-CN" sz="1200" b="1" dirty="0">
                <a:latin typeface="Verdana" pitchFamily="34" charset="0"/>
                <a:ea typeface="微软雅黑" pitchFamily="34" charset="-122"/>
              </a:endParaRPr>
            </a:p>
            <a:p>
              <a:pPr algn="ctr">
                <a:lnSpc>
                  <a:spcPts val="1800"/>
                </a:lnSpc>
              </a:pPr>
              <a:endParaRPr lang="en-US" altLang="zh-CN" sz="1200" b="1" dirty="0">
                <a:latin typeface="Verdana" pitchFamily="34" charset="0"/>
                <a:ea typeface="微软雅黑" pitchFamily="34" charset="-122"/>
              </a:endParaRPr>
            </a:p>
            <a:p>
              <a:pPr algn="ctr">
                <a:lnSpc>
                  <a:spcPts val="1800"/>
                </a:lnSpc>
              </a:pPr>
              <a:r>
                <a:rPr lang="zh-CN" altLang="en-US" sz="1200" b="1" dirty="0">
                  <a:latin typeface="Verdana" pitchFamily="34" charset="0"/>
                  <a:ea typeface="微软雅黑" pitchFamily="34" charset="-122"/>
                </a:rPr>
                <a:t>明确的备抽对象</a:t>
              </a:r>
            </a:p>
            <a:p>
              <a:pPr algn="ctr">
                <a:lnSpc>
                  <a:spcPts val="1800"/>
                </a:lnSpc>
              </a:pPr>
              <a:r>
                <a:rPr lang="zh-CN" altLang="en-US" sz="1200" b="1" dirty="0">
                  <a:latin typeface="Verdana" pitchFamily="34" charset="0"/>
                  <a:ea typeface="微软雅黑" pitchFamily="34" charset="-122"/>
                </a:rPr>
                <a:t>合理的抽检比例</a:t>
              </a:r>
            </a:p>
            <a:p>
              <a:pPr algn="ctr">
                <a:lnSpc>
                  <a:spcPts val="1800"/>
                </a:lnSpc>
              </a:pPr>
              <a:r>
                <a:rPr lang="zh-CN" altLang="en-US" sz="1200" b="1" dirty="0">
                  <a:latin typeface="Verdana" pitchFamily="34" charset="0"/>
                  <a:ea typeface="微软雅黑" pitchFamily="34" charset="-122"/>
                </a:rPr>
                <a:t>严格的抽检程序</a:t>
              </a:r>
            </a:p>
            <a:p>
              <a:pPr algn="ctr">
                <a:lnSpc>
                  <a:spcPts val="1800"/>
                </a:lnSpc>
              </a:pPr>
              <a:r>
                <a:rPr lang="zh-CN" altLang="en-US" sz="1200" b="1" dirty="0">
                  <a:latin typeface="Verdana" pitchFamily="34" charset="0"/>
                  <a:ea typeface="微软雅黑" pitchFamily="34" charset="-122"/>
                </a:rPr>
                <a:t>规范的电子摇号</a:t>
              </a:r>
            </a:p>
            <a:p>
              <a:endParaRPr lang="en-US" altLang="zh-CN" sz="1600" b="1" dirty="0">
                <a:latin typeface="Verdana" pitchFamily="34" charset="0"/>
                <a:ea typeface="微软雅黑" pitchFamily="34" charset="-122"/>
              </a:endParaRPr>
            </a:p>
            <a:p>
              <a:pPr lvl="0" algn="ctr">
                <a:defRPr/>
              </a:pPr>
              <a:endParaRPr lang="en-US" altLang="zh-CN" sz="1200" b="1" dirty="0">
                <a:solidFill>
                  <a:srgbClr val="FFFFFF">
                    <a:lumMod val="50000"/>
                  </a:srgbClr>
                </a:solidFill>
              </a:endParaRPr>
            </a:p>
            <a:p>
              <a:endParaRPr lang="en-US" altLang="zh-CN" sz="1600" b="1" dirty="0">
                <a:latin typeface="Verdana" pitchFamily="34" charset="0"/>
                <a:ea typeface="微软雅黑" pitchFamily="34" charset="-122"/>
              </a:endParaRPr>
            </a:p>
          </p:txBody>
        </p:sp>
      </p:grpSp>
      <p:grpSp>
        <p:nvGrpSpPr>
          <p:cNvPr id="48" name="组合 47"/>
          <p:cNvGrpSpPr/>
          <p:nvPr/>
        </p:nvGrpSpPr>
        <p:grpSpPr>
          <a:xfrm>
            <a:off x="4957610" y="737567"/>
            <a:ext cx="2566718" cy="1762176"/>
            <a:chOff x="4857752" y="1056570"/>
            <a:chExt cx="2516187" cy="1351195"/>
          </a:xfrm>
        </p:grpSpPr>
        <p:sp>
          <p:nvSpPr>
            <p:cNvPr id="33" name="圆角矩形 32"/>
            <p:cNvSpPr/>
            <p:nvPr/>
          </p:nvSpPr>
          <p:spPr bwMode="auto">
            <a:xfrm>
              <a:off x="5242280" y="1056570"/>
              <a:ext cx="2074505" cy="1254831"/>
            </a:xfrm>
            <a:prstGeom prst="roundRect">
              <a:avLst>
                <a:gd name="adj" fmla="val 736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TextBox 33"/>
            <p:cNvSpPr txBox="1"/>
            <p:nvPr/>
          </p:nvSpPr>
          <p:spPr bwMode="auto">
            <a:xfrm>
              <a:off x="4857752" y="1056570"/>
              <a:ext cx="2516187" cy="646113"/>
            </a:xfrm>
            <a:prstGeom prst="rect">
              <a:avLst/>
            </a:prstGeom>
            <a:noFill/>
          </p:spPr>
          <p:txBody>
            <a:bodyPr anchor="ctr">
              <a:spAutoFit/>
            </a:bodyPr>
            <a:lstStyle/>
            <a:p>
              <a:pPr fontAlgn="auto">
                <a:spcBef>
                  <a:spcPts val="0"/>
                </a:spcBef>
                <a:spcAft>
                  <a:spcPts val="0"/>
                </a:spcAft>
                <a:defRPr/>
              </a:pPr>
              <a:r>
                <a:rPr lang="en-US" altLang="zh-CN" sz="3600" b="1" dirty="0">
                  <a:solidFill>
                    <a:srgbClr val="FFC000"/>
                  </a:solidFill>
                  <a:latin typeface="+mj-ea"/>
                  <a:ea typeface="+mj-ea"/>
                </a:rPr>
                <a:t>2</a:t>
              </a:r>
              <a:endParaRPr lang="zh-CN" altLang="en-US" b="1" dirty="0">
                <a:latin typeface="+mj-ea"/>
                <a:ea typeface="+mj-ea"/>
              </a:endParaRPr>
            </a:p>
          </p:txBody>
        </p:sp>
        <p:sp>
          <p:nvSpPr>
            <p:cNvPr id="35" name="TextBox 34"/>
            <p:cNvSpPr txBox="1"/>
            <p:nvPr/>
          </p:nvSpPr>
          <p:spPr bwMode="auto">
            <a:xfrm>
              <a:off x="5353626" y="1690688"/>
              <a:ext cx="1789112" cy="369332"/>
            </a:xfrm>
            <a:prstGeom prst="rect">
              <a:avLst/>
            </a:prstGeom>
            <a:noFill/>
          </p:spPr>
          <p:txBody>
            <a:bodyPr>
              <a:spAutoFit/>
            </a:bodyPr>
            <a:lstStyle/>
            <a:p>
              <a:pPr fontAlgn="auto">
                <a:spcBef>
                  <a:spcPts val="0"/>
                </a:spcBef>
                <a:spcAft>
                  <a:spcPts val="0"/>
                </a:spcAft>
                <a:defRPr/>
              </a:pPr>
              <a:endParaRPr lang="zh-CN" altLang="en-US" b="1" dirty="0">
                <a:solidFill>
                  <a:schemeClr val="bg1">
                    <a:lumMod val="50000"/>
                  </a:schemeClr>
                </a:solidFill>
                <a:latin typeface="+mn-lt"/>
                <a:ea typeface="+mn-ea"/>
              </a:endParaRPr>
            </a:p>
          </p:txBody>
        </p:sp>
        <p:sp>
          <p:nvSpPr>
            <p:cNvPr id="36" name="TextBox 13"/>
            <p:cNvSpPr txBox="1">
              <a:spLocks noChangeArrowheads="1"/>
            </p:cNvSpPr>
            <p:nvPr/>
          </p:nvSpPr>
          <p:spPr bwMode="auto">
            <a:xfrm>
              <a:off x="5353626" y="1127806"/>
              <a:ext cx="1789112" cy="1279959"/>
            </a:xfrm>
            <a:prstGeom prst="rect">
              <a:avLst/>
            </a:prstGeom>
            <a:noFill/>
            <a:ln w="9525">
              <a:noFill/>
              <a:miter lim="800000"/>
              <a:headEnd/>
              <a:tailEnd/>
            </a:ln>
          </p:spPr>
          <p:txBody>
            <a:bodyPr wrap="square">
              <a:spAutoFit/>
            </a:bodyPr>
            <a:lstStyle/>
            <a:p>
              <a:r>
                <a:rPr lang="zh-CN" altLang="en-US" sz="1600" b="1" dirty="0">
                  <a:latin typeface="Verdana" pitchFamily="34" charset="0"/>
                  <a:ea typeface="微软雅黑" pitchFamily="34" charset="-122"/>
                </a:rPr>
                <a:t>专家遴选机制</a:t>
              </a:r>
              <a:endParaRPr lang="en-US" altLang="zh-CN" sz="1600" b="1" dirty="0">
                <a:latin typeface="Verdana" pitchFamily="34" charset="0"/>
                <a:ea typeface="微软雅黑" pitchFamily="34" charset="-122"/>
              </a:endParaRPr>
            </a:p>
            <a:p>
              <a:endParaRPr lang="en-US" altLang="zh-CN" sz="1600" b="1" dirty="0">
                <a:latin typeface="Verdana" pitchFamily="34" charset="0"/>
                <a:ea typeface="微软雅黑" pitchFamily="34" charset="-122"/>
              </a:endParaRPr>
            </a:p>
            <a:p>
              <a:pPr algn="ctr">
                <a:lnSpc>
                  <a:spcPts val="1800"/>
                </a:lnSpc>
              </a:pPr>
              <a:r>
                <a:rPr lang="zh-CN" altLang="en-US" sz="1200" b="1" dirty="0">
                  <a:latin typeface="Verdana" pitchFamily="34" charset="0"/>
                  <a:ea typeface="微软雅黑" pitchFamily="34" charset="-122"/>
                </a:rPr>
                <a:t>遴选、回避、聘用</a:t>
              </a:r>
              <a:endParaRPr lang="en-US" altLang="zh-CN" sz="1200" b="1" dirty="0">
                <a:latin typeface="Verdana" pitchFamily="34" charset="0"/>
                <a:ea typeface="微软雅黑" pitchFamily="34" charset="-122"/>
              </a:endParaRPr>
            </a:p>
            <a:p>
              <a:pPr algn="ctr">
                <a:lnSpc>
                  <a:spcPts val="1800"/>
                </a:lnSpc>
              </a:pPr>
              <a:r>
                <a:rPr lang="zh-CN" altLang="en-US" sz="1200" b="1" dirty="0">
                  <a:latin typeface="Verdana" pitchFamily="34" charset="0"/>
                  <a:ea typeface="微软雅黑" pitchFamily="34" charset="-122"/>
                </a:rPr>
                <a:t>考评、更新、退出</a:t>
              </a:r>
              <a:endParaRPr lang="en-US" altLang="zh-CN" sz="1200" b="1" dirty="0">
                <a:latin typeface="Verdana" pitchFamily="34" charset="0"/>
                <a:ea typeface="微软雅黑" pitchFamily="34" charset="-122"/>
              </a:endParaRPr>
            </a:p>
            <a:p>
              <a:pPr algn="ctr">
                <a:lnSpc>
                  <a:spcPts val="1800"/>
                </a:lnSpc>
              </a:pPr>
              <a:r>
                <a:rPr lang="zh-CN" altLang="en-US" sz="1200" b="1" dirty="0">
                  <a:latin typeface="Verdana" pitchFamily="34" charset="0"/>
                  <a:ea typeface="微软雅黑" pitchFamily="34" charset="-122"/>
                </a:rPr>
                <a:t>数量充足、结构合理</a:t>
              </a:r>
              <a:endParaRPr lang="en-US" altLang="zh-CN" sz="1200" b="1" dirty="0">
                <a:latin typeface="Verdana" pitchFamily="34" charset="0"/>
                <a:ea typeface="微软雅黑" pitchFamily="34" charset="-122"/>
              </a:endParaRPr>
            </a:p>
            <a:p>
              <a:pPr algn="ctr">
                <a:lnSpc>
                  <a:spcPts val="1800"/>
                </a:lnSpc>
              </a:pPr>
              <a:r>
                <a:rPr lang="zh-CN" altLang="en-US" sz="1200" b="1" dirty="0">
                  <a:latin typeface="Verdana" pitchFamily="34" charset="0"/>
                  <a:ea typeface="微软雅黑" pitchFamily="34" charset="-122"/>
                </a:rPr>
                <a:t>学术精湛、素质精良</a:t>
              </a:r>
            </a:p>
            <a:p>
              <a:endParaRPr lang="en-US" altLang="zh-CN" sz="1600" b="1" dirty="0">
                <a:latin typeface="Verdana" pitchFamily="34" charset="0"/>
                <a:ea typeface="微软雅黑" pitchFamily="34" charset="-122"/>
              </a:endParaRPr>
            </a:p>
          </p:txBody>
        </p:sp>
      </p:grpSp>
      <p:grpSp>
        <p:nvGrpSpPr>
          <p:cNvPr id="49" name="组合 48"/>
          <p:cNvGrpSpPr/>
          <p:nvPr/>
        </p:nvGrpSpPr>
        <p:grpSpPr>
          <a:xfrm>
            <a:off x="4949839" y="2739201"/>
            <a:ext cx="2574489" cy="2136805"/>
            <a:chOff x="4869900" y="2783857"/>
            <a:chExt cx="2516187" cy="1520071"/>
          </a:xfrm>
        </p:grpSpPr>
        <p:sp>
          <p:nvSpPr>
            <p:cNvPr id="40" name="圆角矩形 39"/>
            <p:cNvSpPr/>
            <p:nvPr/>
          </p:nvSpPr>
          <p:spPr bwMode="auto">
            <a:xfrm>
              <a:off x="5242279" y="2833271"/>
              <a:ext cx="2113403" cy="1249642"/>
            </a:xfrm>
            <a:prstGeom prst="roundRect">
              <a:avLst>
                <a:gd name="adj" fmla="val 736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TextBox 40"/>
            <p:cNvSpPr txBox="1"/>
            <p:nvPr/>
          </p:nvSpPr>
          <p:spPr bwMode="auto">
            <a:xfrm>
              <a:off x="4869900" y="2957857"/>
              <a:ext cx="2516187" cy="437281"/>
            </a:xfrm>
            <a:prstGeom prst="rect">
              <a:avLst/>
            </a:prstGeom>
            <a:noFill/>
          </p:spPr>
          <p:txBody>
            <a:bodyPr anchor="ctr">
              <a:spAutoFit/>
            </a:bodyPr>
            <a:lstStyle/>
            <a:p>
              <a:pPr fontAlgn="auto">
                <a:spcBef>
                  <a:spcPts val="0"/>
                </a:spcBef>
                <a:spcAft>
                  <a:spcPts val="0"/>
                </a:spcAft>
                <a:defRPr/>
              </a:pPr>
              <a:r>
                <a:rPr lang="en-US" altLang="zh-CN" sz="3600" b="1" dirty="0">
                  <a:solidFill>
                    <a:srgbClr val="FFC000"/>
                  </a:solidFill>
                  <a:latin typeface="+mj-ea"/>
                  <a:ea typeface="+mj-ea"/>
                </a:rPr>
                <a:t>3</a:t>
              </a:r>
              <a:endParaRPr lang="zh-CN" altLang="en-US" b="1" dirty="0">
                <a:latin typeface="+mj-ea"/>
                <a:ea typeface="+mj-ea"/>
              </a:endParaRPr>
            </a:p>
          </p:txBody>
        </p:sp>
        <p:sp>
          <p:nvSpPr>
            <p:cNvPr id="43" name="TextBox 13"/>
            <p:cNvSpPr txBox="1">
              <a:spLocks noChangeArrowheads="1"/>
            </p:cNvSpPr>
            <p:nvPr/>
          </p:nvSpPr>
          <p:spPr bwMode="auto">
            <a:xfrm>
              <a:off x="5269921" y="2783857"/>
              <a:ext cx="2011255" cy="1520071"/>
            </a:xfrm>
            <a:prstGeom prst="rect">
              <a:avLst/>
            </a:prstGeom>
            <a:noFill/>
            <a:ln w="9525">
              <a:noFill/>
              <a:miter lim="800000"/>
              <a:headEnd/>
              <a:tailEnd/>
            </a:ln>
          </p:spPr>
          <p:txBody>
            <a:bodyPr wrap="square">
              <a:spAutoFit/>
            </a:bodyPr>
            <a:lstStyle/>
            <a:p>
              <a:endParaRPr lang="en-US" altLang="zh-CN" sz="1600" b="1" dirty="0">
                <a:latin typeface="Verdana" pitchFamily="34" charset="0"/>
                <a:ea typeface="微软雅黑" pitchFamily="34" charset="-122"/>
              </a:endParaRPr>
            </a:p>
            <a:p>
              <a:r>
                <a:rPr lang="zh-CN" altLang="en-US" sz="1600" b="1" dirty="0">
                  <a:latin typeface="Verdana" pitchFamily="34" charset="0"/>
                  <a:ea typeface="微软雅黑" pitchFamily="34" charset="-122"/>
                </a:rPr>
                <a:t>评议运行机制</a:t>
              </a:r>
              <a:endParaRPr lang="en-US" altLang="zh-CN" sz="1600" b="1" dirty="0">
                <a:latin typeface="Verdana" pitchFamily="34" charset="0"/>
                <a:ea typeface="微软雅黑" pitchFamily="34" charset="-122"/>
              </a:endParaRPr>
            </a:p>
            <a:p>
              <a:pPr algn="ctr"/>
              <a:endParaRPr lang="en-US" altLang="zh-CN" sz="1200" b="1" dirty="0">
                <a:latin typeface="Verdana" pitchFamily="34" charset="0"/>
                <a:ea typeface="微软雅黑" pitchFamily="34" charset="-122"/>
              </a:endParaRPr>
            </a:p>
            <a:p>
              <a:pPr algn="ctr">
                <a:lnSpc>
                  <a:spcPct val="150000"/>
                </a:lnSpc>
              </a:pPr>
              <a:r>
                <a:rPr lang="zh-CN" altLang="en-US" sz="1200" b="1" dirty="0">
                  <a:latin typeface="Verdana" pitchFamily="34" charset="0"/>
                  <a:ea typeface="微软雅黑" pitchFamily="34" charset="-122"/>
                </a:rPr>
                <a:t>委托评议、关系回避</a:t>
              </a:r>
              <a:endParaRPr lang="en-US" altLang="zh-CN" sz="1200" b="1" dirty="0">
                <a:latin typeface="Verdana" pitchFamily="34" charset="0"/>
                <a:ea typeface="微软雅黑" pitchFamily="34" charset="-122"/>
              </a:endParaRPr>
            </a:p>
            <a:p>
              <a:pPr algn="ctr">
                <a:lnSpc>
                  <a:spcPct val="150000"/>
                </a:lnSpc>
              </a:pPr>
              <a:r>
                <a:rPr lang="zh-CN" altLang="en-US" sz="1200" b="1" dirty="0">
                  <a:latin typeface="Verdana" pitchFamily="34" charset="0"/>
                  <a:ea typeface="微软雅黑" pitchFamily="34" charset="-122"/>
                </a:rPr>
                <a:t>一文三评、同行评议</a:t>
              </a:r>
              <a:endParaRPr lang="en-US" altLang="zh-CN" sz="1200" b="1" dirty="0">
                <a:latin typeface="Verdana" pitchFamily="34" charset="0"/>
                <a:ea typeface="微软雅黑" pitchFamily="34" charset="-122"/>
              </a:endParaRPr>
            </a:p>
            <a:p>
              <a:pPr algn="ctr">
                <a:lnSpc>
                  <a:spcPct val="150000"/>
                </a:lnSpc>
              </a:pPr>
              <a:r>
                <a:rPr lang="zh-CN" altLang="en-US" sz="1200" b="1" dirty="0">
                  <a:latin typeface="Verdana" pitchFamily="34" charset="0"/>
                  <a:ea typeface="微软雅黑" pitchFamily="34" charset="-122"/>
                </a:rPr>
                <a:t>分类标准、分别评价</a:t>
              </a:r>
              <a:endParaRPr lang="en-US" altLang="zh-CN" sz="1200" b="1" dirty="0">
                <a:latin typeface="Verdana" pitchFamily="34" charset="0"/>
                <a:ea typeface="微软雅黑" pitchFamily="34" charset="-122"/>
              </a:endParaRPr>
            </a:p>
            <a:p>
              <a:pPr algn="ctr">
                <a:lnSpc>
                  <a:spcPct val="150000"/>
                </a:lnSpc>
              </a:pPr>
              <a:r>
                <a:rPr lang="zh-CN" altLang="en-US" sz="1200" b="1" dirty="0">
                  <a:latin typeface="Verdana" pitchFamily="34" charset="0"/>
                  <a:ea typeface="微软雅黑" pitchFamily="34" charset="-122"/>
                </a:rPr>
                <a:t>在线评议、及时反馈</a:t>
              </a:r>
              <a:endParaRPr lang="en-US" altLang="zh-CN" sz="1200" b="1" dirty="0">
                <a:latin typeface="Verdana" pitchFamily="34" charset="0"/>
                <a:ea typeface="微软雅黑" pitchFamily="34" charset="-122"/>
              </a:endParaRPr>
            </a:p>
            <a:p>
              <a:endParaRPr lang="en-US" altLang="zh-CN" sz="1200" b="1" dirty="0">
                <a:latin typeface="Verdana" pitchFamily="34" charset="0"/>
                <a:ea typeface="微软雅黑" pitchFamily="34" charset="-122"/>
              </a:endParaRPr>
            </a:p>
            <a:p>
              <a:endParaRPr lang="en-US" altLang="zh-CN" sz="1200" b="1" dirty="0">
                <a:latin typeface="Verdana" pitchFamily="34" charset="0"/>
                <a:ea typeface="微软雅黑" pitchFamily="34" charset="-122"/>
              </a:endParaRPr>
            </a:p>
          </p:txBody>
        </p:sp>
      </p:grpSp>
      <p:grpSp>
        <p:nvGrpSpPr>
          <p:cNvPr id="31" name="组合 30"/>
          <p:cNvGrpSpPr/>
          <p:nvPr/>
        </p:nvGrpSpPr>
        <p:grpSpPr>
          <a:xfrm>
            <a:off x="1688687" y="2828891"/>
            <a:ext cx="2773674" cy="2173377"/>
            <a:chOff x="4803012" y="2837143"/>
            <a:chExt cx="2570928" cy="1482220"/>
          </a:xfrm>
        </p:grpSpPr>
        <p:sp>
          <p:nvSpPr>
            <p:cNvPr id="32" name="圆角矩形 31"/>
            <p:cNvSpPr/>
            <p:nvPr/>
          </p:nvSpPr>
          <p:spPr bwMode="auto">
            <a:xfrm>
              <a:off x="5243212" y="2837143"/>
              <a:ext cx="1989027" cy="1238377"/>
            </a:xfrm>
            <a:prstGeom prst="roundRect">
              <a:avLst>
                <a:gd name="adj" fmla="val 736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TextBox 36"/>
            <p:cNvSpPr txBox="1"/>
            <p:nvPr/>
          </p:nvSpPr>
          <p:spPr bwMode="auto">
            <a:xfrm>
              <a:off x="4803012" y="2981683"/>
              <a:ext cx="2570928" cy="437281"/>
            </a:xfrm>
            <a:prstGeom prst="rect">
              <a:avLst/>
            </a:prstGeom>
            <a:noFill/>
          </p:spPr>
          <p:txBody>
            <a:bodyPr wrap="square" anchor="ctr">
              <a:spAutoFit/>
            </a:bodyPr>
            <a:lstStyle/>
            <a:p>
              <a:pPr fontAlgn="auto">
                <a:spcBef>
                  <a:spcPts val="0"/>
                </a:spcBef>
                <a:spcAft>
                  <a:spcPts val="0"/>
                </a:spcAft>
                <a:defRPr/>
              </a:pPr>
              <a:r>
                <a:rPr lang="en-US" altLang="zh-CN" sz="3600" b="1" dirty="0">
                  <a:solidFill>
                    <a:srgbClr val="FFC000"/>
                  </a:solidFill>
                  <a:latin typeface="+mj-ea"/>
                  <a:ea typeface="+mj-ea"/>
                </a:rPr>
                <a:t>4  </a:t>
              </a:r>
              <a:endParaRPr lang="zh-CN" altLang="en-US" b="1" dirty="0">
                <a:latin typeface="+mj-ea"/>
                <a:ea typeface="+mj-ea"/>
              </a:endParaRPr>
            </a:p>
          </p:txBody>
        </p:sp>
        <p:sp>
          <p:nvSpPr>
            <p:cNvPr id="38" name="TextBox 13"/>
            <p:cNvSpPr txBox="1">
              <a:spLocks noChangeArrowheads="1"/>
            </p:cNvSpPr>
            <p:nvPr/>
          </p:nvSpPr>
          <p:spPr bwMode="auto">
            <a:xfrm>
              <a:off x="5294802" y="2923526"/>
              <a:ext cx="1937437" cy="1395837"/>
            </a:xfrm>
            <a:prstGeom prst="rect">
              <a:avLst/>
            </a:prstGeom>
            <a:noFill/>
            <a:ln w="9525">
              <a:noFill/>
              <a:miter lim="800000"/>
              <a:headEnd/>
              <a:tailEnd/>
            </a:ln>
          </p:spPr>
          <p:txBody>
            <a:bodyPr wrap="square">
              <a:spAutoFit/>
            </a:bodyPr>
            <a:lstStyle/>
            <a:p>
              <a:r>
                <a:rPr lang="zh-CN" altLang="en-US" sz="1600" b="1" dirty="0">
                  <a:latin typeface="Verdana" pitchFamily="34" charset="0"/>
                  <a:ea typeface="微软雅黑" pitchFamily="34" charset="-122"/>
                </a:rPr>
                <a:t>质量保障机制</a:t>
              </a:r>
              <a:endParaRPr lang="en-US" altLang="zh-CN" sz="1600" b="1" dirty="0">
                <a:latin typeface="Verdana" pitchFamily="34" charset="0"/>
                <a:ea typeface="微软雅黑" pitchFamily="34" charset="-122"/>
              </a:endParaRPr>
            </a:p>
            <a:p>
              <a:endParaRPr lang="en-US" altLang="zh-CN" sz="1200" b="1" dirty="0">
                <a:latin typeface="Verdana" pitchFamily="34" charset="0"/>
                <a:ea typeface="微软雅黑" pitchFamily="34" charset="-122"/>
              </a:endParaRPr>
            </a:p>
            <a:p>
              <a:pPr>
                <a:lnSpc>
                  <a:spcPts val="1800"/>
                </a:lnSpc>
              </a:pPr>
              <a:r>
                <a:rPr lang="zh-CN" altLang="en-US" sz="1200" b="1" dirty="0">
                  <a:latin typeface="Verdana" pitchFamily="34" charset="0"/>
                  <a:ea typeface="微软雅黑" pitchFamily="34" charset="-122"/>
                </a:rPr>
                <a:t>      抽检评议标准、抽检评议手册、网络信息系统、可回溯的评估资料、抽检评议报告，项目质量评价制度、质量分析报告制度</a:t>
              </a:r>
              <a:endParaRPr lang="en-US" altLang="zh-CN" sz="1200" b="1" dirty="0">
                <a:latin typeface="Verdana" pitchFamily="34" charset="0"/>
                <a:ea typeface="微软雅黑" pitchFamily="34" charset="-122"/>
              </a:endParaRPr>
            </a:p>
            <a:p>
              <a:endParaRPr lang="en-US" altLang="zh-CN" sz="1200" b="1" dirty="0">
                <a:latin typeface="Verdana" pitchFamily="34" charset="0"/>
                <a:ea typeface="微软雅黑" pitchFamily="34" charset="-122"/>
              </a:endParaRPr>
            </a:p>
            <a:p>
              <a:endParaRPr lang="en-US" altLang="zh-CN" sz="1200" b="1" dirty="0">
                <a:latin typeface="Verdana" pitchFamily="34" charset="0"/>
                <a:ea typeface="微软雅黑" pitchFamily="3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br>
              <a:rPr lang="en-US" altLang="zh-CN" dirty="0"/>
            </a:br>
            <a:r>
              <a:rPr lang="en-US" altLang="zh-CN" dirty="0"/>
              <a:t>2016</a:t>
            </a:r>
            <a:r>
              <a:rPr lang="zh-CN" altLang="en-US" dirty="0"/>
              <a:t>年硕士学位论文抽检评议分项结果</a:t>
            </a:r>
          </a:p>
        </p:txBody>
      </p:sp>
      <p:graphicFrame>
        <p:nvGraphicFramePr>
          <p:cNvPr id="3" name="表格 2"/>
          <p:cNvGraphicFramePr>
            <a:graphicFrameLocks noGrp="1"/>
          </p:cNvGraphicFramePr>
          <p:nvPr>
            <p:extLst>
              <p:ext uri="{D42A27DB-BD31-4B8C-83A1-F6EECF244321}">
                <p14:modId xmlns:p14="http://schemas.microsoft.com/office/powerpoint/2010/main" val="2247718836"/>
              </p:ext>
            </p:extLst>
          </p:nvPr>
        </p:nvGraphicFramePr>
        <p:xfrm>
          <a:off x="1187624" y="1059582"/>
          <a:ext cx="6768752" cy="1789632"/>
        </p:xfrm>
        <a:graphic>
          <a:graphicData uri="http://schemas.openxmlformats.org/drawingml/2006/table">
            <a:tbl>
              <a:tblPr firstRow="1" firstCol="1" bandRow="1">
                <a:tableStyleId>{F5AB1C69-6EDB-4FF4-983F-18BD219EF322}</a:tableStyleId>
              </a:tblPr>
              <a:tblGrid>
                <a:gridCol w="923014">
                  <a:extLst>
                    <a:ext uri="{9D8B030D-6E8A-4147-A177-3AD203B41FA5}">
                      <a16:colId xmlns:a16="http://schemas.microsoft.com/office/drawing/2014/main" val="20000"/>
                    </a:ext>
                  </a:extLst>
                </a:gridCol>
                <a:gridCol w="556544">
                  <a:extLst>
                    <a:ext uri="{9D8B030D-6E8A-4147-A177-3AD203B41FA5}">
                      <a16:colId xmlns:a16="http://schemas.microsoft.com/office/drawing/2014/main" val="20001"/>
                    </a:ext>
                  </a:extLst>
                </a:gridCol>
                <a:gridCol w="840519">
                  <a:extLst>
                    <a:ext uri="{9D8B030D-6E8A-4147-A177-3AD203B41FA5}">
                      <a16:colId xmlns:a16="http://schemas.microsoft.com/office/drawing/2014/main" val="20002"/>
                    </a:ext>
                  </a:extLst>
                </a:gridCol>
                <a:gridCol w="642116">
                  <a:extLst>
                    <a:ext uri="{9D8B030D-6E8A-4147-A177-3AD203B41FA5}">
                      <a16:colId xmlns:a16="http://schemas.microsoft.com/office/drawing/2014/main" val="20003"/>
                    </a:ext>
                  </a:extLst>
                </a:gridCol>
                <a:gridCol w="840519">
                  <a:extLst>
                    <a:ext uri="{9D8B030D-6E8A-4147-A177-3AD203B41FA5}">
                      <a16:colId xmlns:a16="http://schemas.microsoft.com/office/drawing/2014/main" val="20004"/>
                    </a:ext>
                  </a:extLst>
                </a:gridCol>
                <a:gridCol w="642116">
                  <a:extLst>
                    <a:ext uri="{9D8B030D-6E8A-4147-A177-3AD203B41FA5}">
                      <a16:colId xmlns:a16="http://schemas.microsoft.com/office/drawing/2014/main" val="20005"/>
                    </a:ext>
                  </a:extLst>
                </a:gridCol>
                <a:gridCol w="840519">
                  <a:extLst>
                    <a:ext uri="{9D8B030D-6E8A-4147-A177-3AD203B41FA5}">
                      <a16:colId xmlns:a16="http://schemas.microsoft.com/office/drawing/2014/main" val="20006"/>
                    </a:ext>
                  </a:extLst>
                </a:gridCol>
                <a:gridCol w="595208">
                  <a:extLst>
                    <a:ext uri="{9D8B030D-6E8A-4147-A177-3AD203B41FA5}">
                      <a16:colId xmlns:a16="http://schemas.microsoft.com/office/drawing/2014/main" val="20007"/>
                    </a:ext>
                  </a:extLst>
                </a:gridCol>
                <a:gridCol w="888197">
                  <a:extLst>
                    <a:ext uri="{9D8B030D-6E8A-4147-A177-3AD203B41FA5}">
                      <a16:colId xmlns:a16="http://schemas.microsoft.com/office/drawing/2014/main" val="20008"/>
                    </a:ext>
                  </a:extLst>
                </a:gridCol>
              </a:tblGrid>
              <a:tr h="276840">
                <a:tc rowSpan="3">
                  <a:txBody>
                    <a:bodyPr/>
                    <a:lstStyle/>
                    <a:p>
                      <a:pPr algn="ctr">
                        <a:lnSpc>
                          <a:spcPct val="115000"/>
                        </a:lnSpc>
                        <a:spcAft>
                          <a:spcPts val="600"/>
                        </a:spcAft>
                      </a:pPr>
                      <a:r>
                        <a:rPr lang="zh-CN" sz="1200" kern="0" dirty="0">
                          <a:effectLst/>
                        </a:rPr>
                        <a:t>项</a:t>
                      </a:r>
                      <a:r>
                        <a:rPr lang="en-US" altLang="zh-CN" sz="1200" kern="0" dirty="0">
                          <a:effectLst/>
                        </a:rPr>
                        <a:t>  </a:t>
                      </a:r>
                      <a:r>
                        <a:rPr lang="en-US" sz="1200" kern="0" dirty="0">
                          <a:effectLst/>
                        </a:rPr>
                        <a:t> </a:t>
                      </a:r>
                      <a:r>
                        <a:rPr lang="zh-CN" sz="1200" kern="0" dirty="0">
                          <a:effectLst/>
                        </a:rPr>
                        <a:t>目</a:t>
                      </a:r>
                      <a:endParaRPr lang="zh-CN" sz="1200" kern="100" dirty="0">
                        <a:effectLst/>
                        <a:latin typeface="Calibri"/>
                        <a:ea typeface="宋体"/>
                        <a:cs typeface="Times New Roman"/>
                      </a:endParaRPr>
                    </a:p>
                  </a:txBody>
                  <a:tcPr marL="68569" marR="68569" marT="0" marB="0" anchor="ctr"/>
                </a:tc>
                <a:tc gridSpan="8">
                  <a:txBody>
                    <a:bodyPr/>
                    <a:lstStyle/>
                    <a:p>
                      <a:pPr indent="57150" algn="ctr">
                        <a:lnSpc>
                          <a:spcPct val="115000"/>
                        </a:lnSpc>
                        <a:spcAft>
                          <a:spcPts val="600"/>
                        </a:spcAft>
                      </a:pPr>
                      <a:r>
                        <a:rPr lang="zh-CN" altLang="en-US" sz="1200" kern="0" dirty="0">
                          <a:effectLst/>
                        </a:rPr>
                        <a:t>学术学位</a:t>
                      </a:r>
                      <a:r>
                        <a:rPr lang="zh-CN" sz="1200" kern="0" dirty="0">
                          <a:effectLst/>
                        </a:rPr>
                        <a:t>评议论文总数：</a:t>
                      </a:r>
                      <a:r>
                        <a:rPr lang="en-US" sz="1200" kern="0" dirty="0">
                          <a:effectLst/>
                        </a:rPr>
                        <a:t>3381</a:t>
                      </a:r>
                      <a:r>
                        <a:rPr lang="zh-CN" altLang="en-US" sz="1200" kern="0" dirty="0">
                          <a:effectLst/>
                        </a:rPr>
                        <a:t>本</a:t>
                      </a:r>
                      <a:endParaRPr lang="zh-CN" sz="1200" kern="100" dirty="0">
                        <a:effectLst/>
                        <a:latin typeface="Calibri"/>
                        <a:ea typeface="宋体"/>
                        <a:cs typeface="Times New Roman"/>
                      </a:endParaRPr>
                    </a:p>
                  </a:txBody>
                  <a:tcPr marL="68569" marR="68569"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208">
                <a:tc vMerge="1">
                  <a:txBody>
                    <a:bodyPr/>
                    <a:lstStyle/>
                    <a:p>
                      <a:endParaRPr lang="zh-CN" altLang="en-US"/>
                    </a:p>
                  </a:txBody>
                  <a:tcPr/>
                </a:tc>
                <a:tc gridSpan="2">
                  <a:txBody>
                    <a:bodyPr/>
                    <a:lstStyle/>
                    <a:p>
                      <a:pPr algn="ctr">
                        <a:lnSpc>
                          <a:spcPct val="115000"/>
                        </a:lnSpc>
                        <a:spcAft>
                          <a:spcPts val="600"/>
                        </a:spcAft>
                      </a:pPr>
                      <a:r>
                        <a:rPr lang="zh-CN" sz="1200" b="1" kern="0" dirty="0">
                          <a:effectLst/>
                        </a:rPr>
                        <a:t>优</a:t>
                      </a:r>
                      <a:r>
                        <a:rPr lang="en-US" altLang="zh-CN" sz="1200" b="1" kern="0" dirty="0">
                          <a:effectLst/>
                        </a:rPr>
                        <a:t>  </a:t>
                      </a:r>
                      <a:r>
                        <a:rPr lang="en-US" sz="1200" b="1" kern="0" dirty="0">
                          <a:effectLst/>
                        </a:rPr>
                        <a:t> </a:t>
                      </a:r>
                      <a:r>
                        <a:rPr lang="zh-CN" sz="1200" b="1" kern="0" dirty="0">
                          <a:effectLst/>
                        </a:rPr>
                        <a:t>秀</a:t>
                      </a:r>
                      <a:endParaRPr lang="zh-CN" sz="1200" b="1" kern="100" dirty="0">
                        <a:solidFill>
                          <a:schemeClr val="bg1"/>
                        </a:solidFill>
                        <a:effectLst/>
                        <a:latin typeface="Calibri"/>
                        <a:ea typeface="宋体"/>
                        <a:cs typeface="Times New Roman"/>
                      </a:endParaRPr>
                    </a:p>
                  </a:txBody>
                  <a:tcPr marL="68569" marR="68569" marT="0" marB="0" anchor="ctr"/>
                </a:tc>
                <a:tc hMerge="1">
                  <a:txBody>
                    <a:bodyPr/>
                    <a:lstStyle/>
                    <a:p>
                      <a:endParaRPr lang="zh-CN" altLang="en-US"/>
                    </a:p>
                  </a:txBody>
                  <a:tcPr/>
                </a:tc>
                <a:tc gridSpan="2">
                  <a:txBody>
                    <a:bodyPr/>
                    <a:lstStyle/>
                    <a:p>
                      <a:pPr algn="ctr">
                        <a:lnSpc>
                          <a:spcPct val="115000"/>
                        </a:lnSpc>
                        <a:spcAft>
                          <a:spcPts val="600"/>
                        </a:spcAft>
                      </a:pPr>
                      <a:r>
                        <a:rPr lang="zh-CN" sz="1200" b="1" kern="0" dirty="0">
                          <a:effectLst/>
                        </a:rPr>
                        <a:t>良</a:t>
                      </a:r>
                      <a:r>
                        <a:rPr lang="en-US" sz="1200" b="1" kern="0" dirty="0">
                          <a:effectLst/>
                        </a:rPr>
                        <a:t>   </a:t>
                      </a:r>
                      <a:r>
                        <a:rPr lang="zh-CN" sz="1200" b="1" kern="0" dirty="0">
                          <a:effectLst/>
                        </a:rPr>
                        <a:t>好</a:t>
                      </a:r>
                      <a:endParaRPr lang="zh-CN" sz="1200" b="1" kern="100" dirty="0">
                        <a:solidFill>
                          <a:schemeClr val="bg1"/>
                        </a:solidFill>
                        <a:effectLst/>
                        <a:latin typeface="Calibri"/>
                        <a:ea typeface="宋体"/>
                        <a:cs typeface="Times New Roman"/>
                      </a:endParaRPr>
                    </a:p>
                  </a:txBody>
                  <a:tcPr marL="68569" marR="68569" marT="0" marB="0" anchor="ctr"/>
                </a:tc>
                <a:tc hMerge="1">
                  <a:txBody>
                    <a:bodyPr/>
                    <a:lstStyle/>
                    <a:p>
                      <a:endParaRPr lang="zh-CN" altLang="en-US"/>
                    </a:p>
                  </a:txBody>
                  <a:tcPr/>
                </a:tc>
                <a:tc gridSpan="2">
                  <a:txBody>
                    <a:bodyPr/>
                    <a:lstStyle/>
                    <a:p>
                      <a:pPr algn="ctr">
                        <a:lnSpc>
                          <a:spcPct val="115000"/>
                        </a:lnSpc>
                        <a:spcAft>
                          <a:spcPts val="600"/>
                        </a:spcAft>
                      </a:pPr>
                      <a:r>
                        <a:rPr lang="zh-CN" sz="1200" b="1" kern="0" dirty="0">
                          <a:effectLst/>
                        </a:rPr>
                        <a:t>合</a:t>
                      </a:r>
                      <a:r>
                        <a:rPr lang="en-US" altLang="zh-CN" sz="1200" b="1" kern="0" dirty="0">
                          <a:effectLst/>
                        </a:rPr>
                        <a:t>  </a:t>
                      </a:r>
                      <a:r>
                        <a:rPr lang="en-US" sz="1200" b="1" kern="0" dirty="0">
                          <a:effectLst/>
                        </a:rPr>
                        <a:t> </a:t>
                      </a:r>
                      <a:r>
                        <a:rPr lang="zh-CN" sz="1200" b="1" kern="0" dirty="0">
                          <a:effectLst/>
                        </a:rPr>
                        <a:t>格</a:t>
                      </a:r>
                      <a:endParaRPr lang="zh-CN" sz="1200" b="1" kern="100" dirty="0">
                        <a:solidFill>
                          <a:schemeClr val="bg1"/>
                        </a:solidFill>
                        <a:effectLst/>
                        <a:latin typeface="Calibri"/>
                        <a:ea typeface="宋体"/>
                        <a:cs typeface="Times New Roman"/>
                      </a:endParaRPr>
                    </a:p>
                  </a:txBody>
                  <a:tcPr marL="68569" marR="68569" marT="0" marB="0" anchor="ctr"/>
                </a:tc>
                <a:tc hMerge="1">
                  <a:txBody>
                    <a:bodyPr/>
                    <a:lstStyle/>
                    <a:p>
                      <a:endParaRPr lang="zh-CN" altLang="en-US"/>
                    </a:p>
                  </a:txBody>
                  <a:tcPr/>
                </a:tc>
                <a:tc gridSpan="2">
                  <a:txBody>
                    <a:bodyPr/>
                    <a:lstStyle/>
                    <a:p>
                      <a:pPr algn="ctr">
                        <a:lnSpc>
                          <a:spcPct val="115000"/>
                        </a:lnSpc>
                        <a:spcAft>
                          <a:spcPts val="600"/>
                        </a:spcAft>
                      </a:pPr>
                      <a:r>
                        <a:rPr lang="zh-CN" sz="1200" b="1" kern="0" dirty="0">
                          <a:effectLst/>
                        </a:rPr>
                        <a:t>不</a:t>
                      </a:r>
                      <a:r>
                        <a:rPr lang="en-US" altLang="zh-CN" sz="1200" b="1" kern="0" dirty="0">
                          <a:effectLst/>
                        </a:rPr>
                        <a:t> </a:t>
                      </a:r>
                      <a:r>
                        <a:rPr lang="zh-CN" sz="1200" b="1" kern="0" dirty="0">
                          <a:effectLst/>
                        </a:rPr>
                        <a:t>合</a:t>
                      </a:r>
                      <a:r>
                        <a:rPr lang="en-US" altLang="zh-CN" sz="1200" b="1" kern="0" dirty="0">
                          <a:effectLst/>
                        </a:rPr>
                        <a:t> </a:t>
                      </a:r>
                      <a:r>
                        <a:rPr lang="zh-CN" sz="1200" b="1" kern="0" dirty="0">
                          <a:effectLst/>
                        </a:rPr>
                        <a:t>格</a:t>
                      </a:r>
                      <a:endParaRPr lang="zh-CN" sz="1200" b="1" kern="100" dirty="0">
                        <a:solidFill>
                          <a:schemeClr val="bg1"/>
                        </a:solidFill>
                        <a:effectLst/>
                        <a:latin typeface="Calibri"/>
                        <a:ea typeface="宋体"/>
                        <a:cs typeface="Times New Roman"/>
                      </a:endParaRPr>
                    </a:p>
                  </a:txBody>
                  <a:tcPr marL="68569" marR="68569" marT="0" marB="0" anchor="ctr"/>
                </a:tc>
                <a:tc hMerge="1">
                  <a:txBody>
                    <a:bodyPr/>
                    <a:lstStyle/>
                    <a:p>
                      <a:endParaRPr lang="zh-CN" altLang="en-US"/>
                    </a:p>
                  </a:txBody>
                  <a:tcPr/>
                </a:tc>
                <a:extLst>
                  <a:ext uri="{0D108BD9-81ED-4DB2-BD59-A6C34878D82A}">
                    <a16:rowId xmlns:a16="http://schemas.microsoft.com/office/drawing/2014/main" val="10001"/>
                  </a:ext>
                </a:extLst>
              </a:tr>
              <a:tr h="238408">
                <a:tc vMerge="1">
                  <a:txBody>
                    <a:bodyPr/>
                    <a:lstStyle/>
                    <a:p>
                      <a:pPr algn="ctr">
                        <a:lnSpc>
                          <a:spcPct val="115000"/>
                        </a:lnSpc>
                        <a:spcAft>
                          <a:spcPts val="600"/>
                        </a:spcAft>
                      </a:pPr>
                      <a:endParaRPr lang="zh-CN" sz="1400" kern="100" dirty="0">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数量</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省均比例</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数量</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省均比例</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数量</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省均比例</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数量</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zh-CN" sz="1200" b="1" kern="0" dirty="0">
                          <a:effectLst/>
                        </a:rPr>
                        <a:t>省均比例</a:t>
                      </a:r>
                      <a:endParaRPr lang="zh-CN" sz="1200" b="1" kern="100" dirty="0">
                        <a:solidFill>
                          <a:schemeClr val="bg1"/>
                        </a:solidFill>
                        <a:effectLst/>
                        <a:latin typeface="Calibri"/>
                        <a:ea typeface="宋体"/>
                        <a:cs typeface="Times New Roman"/>
                      </a:endParaRPr>
                    </a:p>
                  </a:txBody>
                  <a:tcPr marL="68569" marR="68569" marT="0" marB="0" anchor="ctr"/>
                </a:tc>
                <a:extLst>
                  <a:ext uri="{0D108BD9-81ED-4DB2-BD59-A6C34878D82A}">
                    <a16:rowId xmlns:a16="http://schemas.microsoft.com/office/drawing/2014/main" val="10002"/>
                  </a:ext>
                </a:extLst>
              </a:tr>
              <a:tr h="276840">
                <a:tc>
                  <a:txBody>
                    <a:bodyPr/>
                    <a:lstStyle/>
                    <a:p>
                      <a:pPr algn="ctr">
                        <a:lnSpc>
                          <a:spcPct val="115000"/>
                        </a:lnSpc>
                        <a:spcAft>
                          <a:spcPts val="600"/>
                        </a:spcAft>
                      </a:pPr>
                      <a:r>
                        <a:rPr lang="en-US" sz="1200" kern="0">
                          <a:effectLst/>
                        </a:rPr>
                        <a:t>1.</a:t>
                      </a:r>
                      <a:r>
                        <a:rPr lang="zh-CN" sz="1200" kern="0">
                          <a:effectLst/>
                        </a:rPr>
                        <a:t>选题</a:t>
                      </a:r>
                      <a:endParaRPr lang="zh-CN" sz="1200" kern="100">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545</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16.12%</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2383</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70.48%</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441</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13.04%</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12</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0.35%</a:t>
                      </a:r>
                      <a:endParaRPr lang="zh-CN" sz="1200" b="1" kern="100" dirty="0">
                        <a:solidFill>
                          <a:schemeClr val="bg1"/>
                        </a:solidFill>
                        <a:effectLst/>
                        <a:latin typeface="Calibri"/>
                        <a:ea typeface="宋体"/>
                        <a:cs typeface="Times New Roman"/>
                      </a:endParaRPr>
                    </a:p>
                  </a:txBody>
                  <a:tcPr marL="68569" marR="68569" marT="0" marB="0" anchor="ctr"/>
                </a:tc>
                <a:extLst>
                  <a:ext uri="{0D108BD9-81ED-4DB2-BD59-A6C34878D82A}">
                    <a16:rowId xmlns:a16="http://schemas.microsoft.com/office/drawing/2014/main" val="10003"/>
                  </a:ext>
                </a:extLst>
              </a:tr>
              <a:tr h="299224">
                <a:tc>
                  <a:txBody>
                    <a:bodyPr/>
                    <a:lstStyle/>
                    <a:p>
                      <a:pPr algn="ctr">
                        <a:lnSpc>
                          <a:spcPct val="115000"/>
                        </a:lnSpc>
                        <a:spcAft>
                          <a:spcPts val="600"/>
                        </a:spcAft>
                      </a:pPr>
                      <a:r>
                        <a:rPr lang="en-US" sz="1200" kern="0">
                          <a:effectLst/>
                        </a:rPr>
                        <a:t>2.</a:t>
                      </a:r>
                      <a:r>
                        <a:rPr lang="zh-CN" sz="1200" kern="0">
                          <a:effectLst/>
                        </a:rPr>
                        <a:t>水平</a:t>
                      </a:r>
                      <a:endParaRPr lang="zh-CN" sz="1200" kern="100">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343</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10.14%</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2035</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60.19%</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938</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27.74%</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65</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1.92%</a:t>
                      </a:r>
                      <a:endParaRPr lang="zh-CN" sz="1200" b="1" kern="100" dirty="0">
                        <a:solidFill>
                          <a:schemeClr val="bg1"/>
                        </a:solidFill>
                        <a:effectLst/>
                        <a:latin typeface="Calibri"/>
                        <a:ea typeface="宋体"/>
                        <a:cs typeface="Times New Roman"/>
                      </a:endParaRPr>
                    </a:p>
                  </a:txBody>
                  <a:tcPr marL="68569" marR="68569" marT="0" marB="0" anchor="ctr"/>
                </a:tc>
                <a:extLst>
                  <a:ext uri="{0D108BD9-81ED-4DB2-BD59-A6C34878D82A}">
                    <a16:rowId xmlns:a16="http://schemas.microsoft.com/office/drawing/2014/main" val="10004"/>
                  </a:ext>
                </a:extLst>
              </a:tr>
              <a:tr h="238408">
                <a:tc>
                  <a:txBody>
                    <a:bodyPr/>
                    <a:lstStyle/>
                    <a:p>
                      <a:pPr algn="ctr">
                        <a:lnSpc>
                          <a:spcPct val="115000"/>
                        </a:lnSpc>
                        <a:spcAft>
                          <a:spcPts val="600"/>
                        </a:spcAft>
                      </a:pPr>
                      <a:r>
                        <a:rPr lang="en-US" sz="1200" kern="0">
                          <a:effectLst/>
                        </a:rPr>
                        <a:t>3.</a:t>
                      </a:r>
                      <a:r>
                        <a:rPr lang="zh-CN" sz="1200" kern="0">
                          <a:effectLst/>
                        </a:rPr>
                        <a:t>文本</a:t>
                      </a:r>
                      <a:endParaRPr lang="zh-CN" sz="1200" kern="100">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254</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7.51%</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a:effectLst/>
                        </a:rPr>
                        <a:t>2098</a:t>
                      </a:r>
                      <a:endParaRPr lang="zh-CN" sz="1200" b="1" kern="10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62.05%</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978</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28.93%</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51</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1.51%</a:t>
                      </a:r>
                      <a:endParaRPr lang="zh-CN" sz="1200" b="1" kern="100" dirty="0">
                        <a:solidFill>
                          <a:schemeClr val="bg1"/>
                        </a:solidFill>
                        <a:effectLst/>
                        <a:latin typeface="Calibri"/>
                        <a:ea typeface="宋体"/>
                        <a:cs typeface="Times New Roman"/>
                      </a:endParaRPr>
                    </a:p>
                  </a:txBody>
                  <a:tcPr marL="68569" marR="68569" marT="0" marB="0" anchor="ctr"/>
                </a:tc>
                <a:extLst>
                  <a:ext uri="{0D108BD9-81ED-4DB2-BD59-A6C34878D82A}">
                    <a16:rowId xmlns:a16="http://schemas.microsoft.com/office/drawing/2014/main" val="10005"/>
                  </a:ext>
                </a:extLst>
              </a:tr>
              <a:tr h="249600">
                <a:tc>
                  <a:txBody>
                    <a:bodyPr/>
                    <a:lstStyle/>
                    <a:p>
                      <a:pPr algn="ctr">
                        <a:lnSpc>
                          <a:spcPct val="115000"/>
                        </a:lnSpc>
                        <a:spcAft>
                          <a:spcPts val="600"/>
                        </a:spcAft>
                      </a:pPr>
                      <a:r>
                        <a:rPr lang="zh-CN" sz="1200" kern="0">
                          <a:effectLst/>
                        </a:rPr>
                        <a:t>整体评价</a:t>
                      </a:r>
                      <a:endParaRPr lang="zh-CN" sz="1200" kern="100">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161</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4.76%</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2402</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71.04%</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727</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21.50%</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91</a:t>
                      </a:r>
                      <a:endParaRPr lang="zh-CN" sz="1200" b="1" kern="100" dirty="0">
                        <a:solidFill>
                          <a:schemeClr val="bg1"/>
                        </a:solidFill>
                        <a:effectLst/>
                        <a:latin typeface="Calibri"/>
                        <a:ea typeface="宋体"/>
                        <a:cs typeface="Times New Roman"/>
                      </a:endParaRPr>
                    </a:p>
                  </a:txBody>
                  <a:tcPr marL="68569" marR="68569" marT="0" marB="0" anchor="ctr"/>
                </a:tc>
                <a:tc>
                  <a:txBody>
                    <a:bodyPr/>
                    <a:lstStyle/>
                    <a:p>
                      <a:pPr algn="ctr">
                        <a:lnSpc>
                          <a:spcPct val="115000"/>
                        </a:lnSpc>
                        <a:spcAft>
                          <a:spcPts val="600"/>
                        </a:spcAft>
                      </a:pPr>
                      <a:r>
                        <a:rPr lang="en-US" sz="1200" b="1" kern="0" dirty="0">
                          <a:effectLst/>
                        </a:rPr>
                        <a:t>2.69%</a:t>
                      </a:r>
                      <a:endParaRPr lang="zh-CN" sz="1200" b="1" kern="100" dirty="0">
                        <a:solidFill>
                          <a:schemeClr val="bg1"/>
                        </a:solidFill>
                        <a:effectLst/>
                        <a:latin typeface="Calibri"/>
                        <a:ea typeface="宋体"/>
                        <a:cs typeface="Times New Roman"/>
                      </a:endParaRPr>
                    </a:p>
                  </a:txBody>
                  <a:tcPr marL="68569" marR="68569" marT="0" marB="0" anchor="ctr"/>
                </a:tc>
                <a:extLst>
                  <a:ext uri="{0D108BD9-81ED-4DB2-BD59-A6C34878D82A}">
                    <a16:rowId xmlns:a16="http://schemas.microsoft.com/office/drawing/2014/main" val="10006"/>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881304575"/>
              </p:ext>
            </p:extLst>
          </p:nvPr>
        </p:nvGraphicFramePr>
        <p:xfrm>
          <a:off x="1187624" y="2974945"/>
          <a:ext cx="6768752" cy="1541021"/>
        </p:xfrm>
        <a:graphic>
          <a:graphicData uri="http://schemas.openxmlformats.org/drawingml/2006/table">
            <a:tbl>
              <a:tblPr firstRow="1" firstCol="1" bandRow="1">
                <a:tableStyleId>{5C22544A-7EE6-4342-B048-85BDC9FD1C3A}</a:tableStyleId>
              </a:tblPr>
              <a:tblGrid>
                <a:gridCol w="936104">
                  <a:extLst>
                    <a:ext uri="{9D8B030D-6E8A-4147-A177-3AD203B41FA5}">
                      <a16:colId xmlns:a16="http://schemas.microsoft.com/office/drawing/2014/main" val="20000"/>
                    </a:ext>
                  </a:extLst>
                </a:gridCol>
                <a:gridCol w="576064">
                  <a:extLst>
                    <a:ext uri="{9D8B030D-6E8A-4147-A177-3AD203B41FA5}">
                      <a16:colId xmlns:a16="http://schemas.microsoft.com/office/drawing/2014/main" val="20001"/>
                    </a:ext>
                  </a:extLst>
                </a:gridCol>
                <a:gridCol w="837402">
                  <a:extLst>
                    <a:ext uri="{9D8B030D-6E8A-4147-A177-3AD203B41FA5}">
                      <a16:colId xmlns:a16="http://schemas.microsoft.com/office/drawing/2014/main" val="20002"/>
                    </a:ext>
                  </a:extLst>
                </a:gridCol>
                <a:gridCol w="603875">
                  <a:extLst>
                    <a:ext uri="{9D8B030D-6E8A-4147-A177-3AD203B41FA5}">
                      <a16:colId xmlns:a16="http://schemas.microsoft.com/office/drawing/2014/main" val="20003"/>
                    </a:ext>
                  </a:extLst>
                </a:gridCol>
                <a:gridCol w="853113">
                  <a:extLst>
                    <a:ext uri="{9D8B030D-6E8A-4147-A177-3AD203B41FA5}">
                      <a16:colId xmlns:a16="http://schemas.microsoft.com/office/drawing/2014/main" val="20004"/>
                    </a:ext>
                  </a:extLst>
                </a:gridCol>
                <a:gridCol w="628144">
                  <a:extLst>
                    <a:ext uri="{9D8B030D-6E8A-4147-A177-3AD203B41FA5}">
                      <a16:colId xmlns:a16="http://schemas.microsoft.com/office/drawing/2014/main" val="20005"/>
                    </a:ext>
                  </a:extLst>
                </a:gridCol>
                <a:gridCol w="867710">
                  <a:extLst>
                    <a:ext uri="{9D8B030D-6E8A-4147-A177-3AD203B41FA5}">
                      <a16:colId xmlns:a16="http://schemas.microsoft.com/office/drawing/2014/main" val="20006"/>
                    </a:ext>
                  </a:extLst>
                </a:gridCol>
                <a:gridCol w="544994">
                  <a:extLst>
                    <a:ext uri="{9D8B030D-6E8A-4147-A177-3AD203B41FA5}">
                      <a16:colId xmlns:a16="http://schemas.microsoft.com/office/drawing/2014/main" val="20007"/>
                    </a:ext>
                  </a:extLst>
                </a:gridCol>
                <a:gridCol w="921346">
                  <a:extLst>
                    <a:ext uri="{9D8B030D-6E8A-4147-A177-3AD203B41FA5}">
                      <a16:colId xmlns:a16="http://schemas.microsoft.com/office/drawing/2014/main" val="20008"/>
                    </a:ext>
                  </a:extLst>
                </a:gridCol>
              </a:tblGrid>
              <a:tr h="244877">
                <a:tc rowSpan="3">
                  <a:txBody>
                    <a:bodyPr/>
                    <a:lstStyle/>
                    <a:p>
                      <a:pPr algn="ctr">
                        <a:lnSpc>
                          <a:spcPts val="1200"/>
                        </a:lnSpc>
                        <a:spcAft>
                          <a:spcPts val="600"/>
                        </a:spcAft>
                      </a:pPr>
                      <a:r>
                        <a:rPr lang="zh-CN" sz="1200" kern="0" dirty="0">
                          <a:effectLst/>
                        </a:rPr>
                        <a:t>项</a:t>
                      </a:r>
                      <a:r>
                        <a:rPr lang="en-US" altLang="zh-CN" sz="1200" kern="0" dirty="0">
                          <a:effectLst/>
                        </a:rPr>
                        <a:t>  </a:t>
                      </a:r>
                      <a:r>
                        <a:rPr lang="en-US" sz="1200" kern="0" dirty="0">
                          <a:effectLst/>
                        </a:rPr>
                        <a:t> </a:t>
                      </a:r>
                      <a:r>
                        <a:rPr lang="zh-CN" sz="1200" kern="0" dirty="0">
                          <a:effectLst/>
                        </a:rPr>
                        <a:t>目</a:t>
                      </a:r>
                      <a:endParaRPr lang="zh-CN" sz="1200" kern="100" dirty="0">
                        <a:effectLst/>
                        <a:latin typeface="Calibri"/>
                        <a:ea typeface="宋体"/>
                        <a:cs typeface="Times New Roman"/>
                      </a:endParaRPr>
                    </a:p>
                  </a:txBody>
                  <a:tcPr marL="68575" marR="68575" marT="0" marB="0" anchor="ctr">
                    <a:solidFill>
                      <a:srgbClr val="00B0F0"/>
                    </a:solidFill>
                  </a:tcPr>
                </a:tc>
                <a:tc gridSpan="8">
                  <a:txBody>
                    <a:bodyPr/>
                    <a:lstStyle/>
                    <a:p>
                      <a:pPr indent="57150" algn="ctr">
                        <a:lnSpc>
                          <a:spcPts val="1200"/>
                        </a:lnSpc>
                        <a:spcAft>
                          <a:spcPts val="600"/>
                        </a:spcAft>
                      </a:pPr>
                      <a:r>
                        <a:rPr lang="zh-CN" altLang="en-US" sz="1200" kern="0" dirty="0">
                          <a:effectLst/>
                        </a:rPr>
                        <a:t>专业学位</a:t>
                      </a:r>
                      <a:r>
                        <a:rPr lang="zh-CN" sz="1200" kern="0" dirty="0">
                          <a:effectLst/>
                        </a:rPr>
                        <a:t>评议论文总数：</a:t>
                      </a:r>
                      <a:r>
                        <a:rPr lang="en-US" sz="1200" kern="0" dirty="0">
                          <a:effectLst/>
                        </a:rPr>
                        <a:t>1581</a:t>
                      </a:r>
                      <a:r>
                        <a:rPr lang="zh-CN" altLang="en-US" sz="1200" kern="0" dirty="0">
                          <a:effectLst/>
                        </a:rPr>
                        <a:t>本</a:t>
                      </a:r>
                      <a:endParaRPr lang="zh-CN" sz="1200" kern="100" dirty="0">
                        <a:effectLst/>
                        <a:latin typeface="Calibri"/>
                        <a:ea typeface="宋体"/>
                        <a:cs typeface="Times New Roman"/>
                      </a:endParaRPr>
                    </a:p>
                  </a:txBody>
                  <a:tcPr marL="68575" marR="68575" marT="0" marB="0" anchor="ctr">
                    <a:solidFill>
                      <a:srgbClr val="00B0F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223825">
                <a:tc vMerge="1">
                  <a:txBody>
                    <a:bodyPr/>
                    <a:lstStyle/>
                    <a:p>
                      <a:endParaRPr lang="zh-CN" altLang="en-US"/>
                    </a:p>
                  </a:txBody>
                  <a:tcPr/>
                </a:tc>
                <a:tc gridSpan="2">
                  <a:txBody>
                    <a:bodyPr/>
                    <a:lstStyle/>
                    <a:p>
                      <a:pPr algn="ctr">
                        <a:lnSpc>
                          <a:spcPts val="1200"/>
                        </a:lnSpc>
                        <a:spcAft>
                          <a:spcPts val="600"/>
                        </a:spcAft>
                      </a:pPr>
                      <a:r>
                        <a:rPr lang="zh-CN" sz="1200" b="1" kern="0" dirty="0">
                          <a:solidFill>
                            <a:schemeClr val="bg1"/>
                          </a:solidFill>
                          <a:effectLst/>
                        </a:rPr>
                        <a:t>优</a:t>
                      </a:r>
                      <a:r>
                        <a:rPr lang="en-US" sz="1200" b="1" kern="0" dirty="0">
                          <a:solidFill>
                            <a:schemeClr val="bg1"/>
                          </a:solidFill>
                          <a:effectLst/>
                        </a:rPr>
                        <a:t>   </a:t>
                      </a:r>
                      <a:r>
                        <a:rPr lang="zh-CN" sz="1200" b="1" kern="0" dirty="0">
                          <a:solidFill>
                            <a:schemeClr val="bg1"/>
                          </a:solidFill>
                          <a:effectLst/>
                        </a:rPr>
                        <a:t>秀</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hMerge="1">
                  <a:txBody>
                    <a:bodyPr/>
                    <a:lstStyle/>
                    <a:p>
                      <a:endParaRPr lang="zh-CN" altLang="en-US"/>
                    </a:p>
                  </a:txBody>
                  <a:tcPr/>
                </a:tc>
                <a:tc gridSpan="2">
                  <a:txBody>
                    <a:bodyPr/>
                    <a:lstStyle/>
                    <a:p>
                      <a:pPr algn="ctr">
                        <a:lnSpc>
                          <a:spcPts val="1200"/>
                        </a:lnSpc>
                        <a:spcAft>
                          <a:spcPts val="600"/>
                        </a:spcAft>
                      </a:pPr>
                      <a:r>
                        <a:rPr lang="zh-CN" sz="1200" b="1" kern="0" dirty="0">
                          <a:solidFill>
                            <a:schemeClr val="bg1"/>
                          </a:solidFill>
                          <a:effectLst/>
                        </a:rPr>
                        <a:t>良</a:t>
                      </a:r>
                      <a:r>
                        <a:rPr lang="en-US" sz="1200" b="1" kern="0" dirty="0">
                          <a:solidFill>
                            <a:schemeClr val="bg1"/>
                          </a:solidFill>
                          <a:effectLst/>
                        </a:rPr>
                        <a:t>   </a:t>
                      </a:r>
                      <a:r>
                        <a:rPr lang="zh-CN" sz="1200" b="1" kern="0" dirty="0">
                          <a:solidFill>
                            <a:schemeClr val="bg1"/>
                          </a:solidFill>
                          <a:effectLst/>
                        </a:rPr>
                        <a:t>好</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hMerge="1">
                  <a:txBody>
                    <a:bodyPr/>
                    <a:lstStyle/>
                    <a:p>
                      <a:endParaRPr lang="zh-CN" altLang="en-US"/>
                    </a:p>
                  </a:txBody>
                  <a:tcPr/>
                </a:tc>
                <a:tc gridSpan="2">
                  <a:txBody>
                    <a:bodyPr/>
                    <a:lstStyle/>
                    <a:p>
                      <a:pPr algn="ctr">
                        <a:lnSpc>
                          <a:spcPts val="1200"/>
                        </a:lnSpc>
                        <a:spcAft>
                          <a:spcPts val="600"/>
                        </a:spcAft>
                      </a:pPr>
                      <a:r>
                        <a:rPr lang="zh-CN" sz="1200" b="1" kern="0" dirty="0">
                          <a:solidFill>
                            <a:schemeClr val="bg1"/>
                          </a:solidFill>
                          <a:effectLst/>
                        </a:rPr>
                        <a:t>合</a:t>
                      </a:r>
                      <a:r>
                        <a:rPr lang="en-US" altLang="zh-CN" sz="1200" b="1" kern="0" dirty="0">
                          <a:solidFill>
                            <a:schemeClr val="bg1"/>
                          </a:solidFill>
                          <a:effectLst/>
                        </a:rPr>
                        <a:t>  </a:t>
                      </a:r>
                      <a:r>
                        <a:rPr lang="en-US" sz="1200" b="1" kern="0" dirty="0">
                          <a:solidFill>
                            <a:schemeClr val="bg1"/>
                          </a:solidFill>
                          <a:effectLst/>
                        </a:rPr>
                        <a:t> </a:t>
                      </a:r>
                      <a:r>
                        <a:rPr lang="zh-CN" sz="1200" b="1" kern="0" dirty="0">
                          <a:solidFill>
                            <a:schemeClr val="bg1"/>
                          </a:solidFill>
                          <a:effectLst/>
                        </a:rPr>
                        <a:t>格</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hMerge="1">
                  <a:txBody>
                    <a:bodyPr/>
                    <a:lstStyle/>
                    <a:p>
                      <a:endParaRPr lang="zh-CN" altLang="en-US"/>
                    </a:p>
                  </a:txBody>
                  <a:tcPr/>
                </a:tc>
                <a:tc gridSpan="2">
                  <a:txBody>
                    <a:bodyPr/>
                    <a:lstStyle/>
                    <a:p>
                      <a:pPr algn="ctr">
                        <a:lnSpc>
                          <a:spcPts val="1200"/>
                        </a:lnSpc>
                        <a:spcAft>
                          <a:spcPts val="600"/>
                        </a:spcAft>
                      </a:pPr>
                      <a:r>
                        <a:rPr lang="zh-CN" sz="1200" b="1" kern="0" dirty="0">
                          <a:solidFill>
                            <a:schemeClr val="bg1"/>
                          </a:solidFill>
                          <a:effectLst/>
                        </a:rPr>
                        <a:t>不</a:t>
                      </a:r>
                      <a:r>
                        <a:rPr lang="en-US" altLang="zh-CN" sz="1200" b="1" kern="0" dirty="0">
                          <a:solidFill>
                            <a:schemeClr val="bg1"/>
                          </a:solidFill>
                          <a:effectLst/>
                        </a:rPr>
                        <a:t> </a:t>
                      </a:r>
                      <a:r>
                        <a:rPr lang="zh-CN" sz="1200" b="1" kern="0" dirty="0">
                          <a:solidFill>
                            <a:schemeClr val="bg1"/>
                          </a:solidFill>
                          <a:effectLst/>
                        </a:rPr>
                        <a:t>合</a:t>
                      </a:r>
                      <a:r>
                        <a:rPr lang="en-US" altLang="zh-CN" sz="1200" b="1" kern="0" dirty="0">
                          <a:solidFill>
                            <a:schemeClr val="bg1"/>
                          </a:solidFill>
                          <a:effectLst/>
                        </a:rPr>
                        <a:t> </a:t>
                      </a:r>
                      <a:r>
                        <a:rPr lang="zh-CN" sz="1200" b="1" kern="0" dirty="0">
                          <a:solidFill>
                            <a:schemeClr val="bg1"/>
                          </a:solidFill>
                          <a:effectLst/>
                        </a:rPr>
                        <a:t>格</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hMerge="1">
                  <a:txBody>
                    <a:bodyPr/>
                    <a:lstStyle/>
                    <a:p>
                      <a:endParaRPr lang="zh-CN" altLang="en-US"/>
                    </a:p>
                  </a:txBody>
                  <a:tcPr/>
                </a:tc>
                <a:extLst>
                  <a:ext uri="{0D108BD9-81ED-4DB2-BD59-A6C34878D82A}">
                    <a16:rowId xmlns:a16="http://schemas.microsoft.com/office/drawing/2014/main" val="10001"/>
                  </a:ext>
                </a:extLst>
              </a:tr>
              <a:tr h="208223">
                <a:tc vMerge="1">
                  <a:txBody>
                    <a:bodyPr/>
                    <a:lstStyle/>
                    <a:p>
                      <a:pPr algn="ctr">
                        <a:lnSpc>
                          <a:spcPts val="1200"/>
                        </a:lnSpc>
                        <a:spcAft>
                          <a:spcPts val="600"/>
                        </a:spcAft>
                      </a:pPr>
                      <a:endParaRPr lang="zh-CN" sz="1600" kern="100" dirty="0">
                        <a:effectLst/>
                        <a:latin typeface="Calibri"/>
                        <a:ea typeface="宋体"/>
                        <a:cs typeface="Times New Roman"/>
                      </a:endParaRPr>
                    </a:p>
                  </a:txBody>
                  <a:tcPr marL="68575" marR="68575" marT="0" marB="0" anchor="ctr"/>
                </a:tc>
                <a:tc>
                  <a:txBody>
                    <a:bodyPr/>
                    <a:lstStyle/>
                    <a:p>
                      <a:pPr algn="ctr">
                        <a:lnSpc>
                          <a:spcPts val="1200"/>
                        </a:lnSpc>
                        <a:spcAft>
                          <a:spcPts val="600"/>
                        </a:spcAft>
                      </a:pPr>
                      <a:r>
                        <a:rPr lang="zh-CN" sz="1200" b="1" kern="0" dirty="0">
                          <a:solidFill>
                            <a:schemeClr val="bg1"/>
                          </a:solidFill>
                          <a:effectLst/>
                        </a:rPr>
                        <a:t>数量</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省均</a:t>
                      </a:r>
                      <a:r>
                        <a:rPr lang="zh-CN" altLang="en-US" sz="1200" b="1" kern="0" dirty="0">
                          <a:solidFill>
                            <a:schemeClr val="bg1"/>
                          </a:solidFill>
                          <a:effectLst/>
                        </a:rPr>
                        <a:t>比</a:t>
                      </a:r>
                      <a:r>
                        <a:rPr lang="zh-CN" sz="1200" b="1" kern="0" dirty="0">
                          <a:solidFill>
                            <a:schemeClr val="bg1"/>
                          </a:solidFill>
                          <a:effectLst/>
                        </a:rPr>
                        <a:t>例</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数量</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省均比例</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数量</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省均比例</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数量</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zh-CN" sz="1200" b="1" kern="0" dirty="0">
                          <a:solidFill>
                            <a:schemeClr val="bg1"/>
                          </a:solidFill>
                          <a:effectLst/>
                        </a:rPr>
                        <a:t>省均比例</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extLst>
                  <a:ext uri="{0D108BD9-81ED-4DB2-BD59-A6C34878D82A}">
                    <a16:rowId xmlns:a16="http://schemas.microsoft.com/office/drawing/2014/main" val="10002"/>
                  </a:ext>
                </a:extLst>
              </a:tr>
              <a:tr h="216024">
                <a:tc>
                  <a:txBody>
                    <a:bodyPr/>
                    <a:lstStyle/>
                    <a:p>
                      <a:pPr algn="ctr">
                        <a:lnSpc>
                          <a:spcPts val="1200"/>
                        </a:lnSpc>
                        <a:spcAft>
                          <a:spcPts val="600"/>
                        </a:spcAft>
                      </a:pPr>
                      <a:r>
                        <a:rPr lang="en-US" sz="1200" kern="0">
                          <a:effectLst/>
                        </a:rPr>
                        <a:t>1.</a:t>
                      </a:r>
                      <a:r>
                        <a:rPr lang="zh-CN" sz="1200" kern="0">
                          <a:effectLst/>
                        </a:rPr>
                        <a:t>选题</a:t>
                      </a:r>
                      <a:endParaRPr lang="zh-CN" sz="1200" kern="100">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144</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9.11%</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1121</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70.90%</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310</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19.61%</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6</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0.38%</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extLst>
                  <a:ext uri="{0D108BD9-81ED-4DB2-BD59-A6C34878D82A}">
                    <a16:rowId xmlns:a16="http://schemas.microsoft.com/office/drawing/2014/main" val="10003"/>
                  </a:ext>
                </a:extLst>
              </a:tr>
              <a:tr h="216024">
                <a:tc>
                  <a:txBody>
                    <a:bodyPr/>
                    <a:lstStyle/>
                    <a:p>
                      <a:pPr algn="ctr">
                        <a:lnSpc>
                          <a:spcPts val="1200"/>
                        </a:lnSpc>
                        <a:spcAft>
                          <a:spcPts val="600"/>
                        </a:spcAft>
                      </a:pPr>
                      <a:r>
                        <a:rPr lang="en-US" sz="1200" kern="0">
                          <a:effectLst/>
                        </a:rPr>
                        <a:t>2.</a:t>
                      </a:r>
                      <a:r>
                        <a:rPr lang="zh-CN" sz="1200" kern="0">
                          <a:effectLst/>
                        </a:rPr>
                        <a:t>水平</a:t>
                      </a:r>
                      <a:endParaRPr lang="zh-CN" sz="1200" kern="100">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87</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5.50%</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840</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53.13%</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603</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38.14%</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51</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3.23%</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extLst>
                  <a:ext uri="{0D108BD9-81ED-4DB2-BD59-A6C34878D82A}">
                    <a16:rowId xmlns:a16="http://schemas.microsoft.com/office/drawing/2014/main" val="10004"/>
                  </a:ext>
                </a:extLst>
              </a:tr>
              <a:tr h="216024">
                <a:tc>
                  <a:txBody>
                    <a:bodyPr/>
                    <a:lstStyle/>
                    <a:p>
                      <a:pPr algn="ctr">
                        <a:lnSpc>
                          <a:spcPts val="1200"/>
                        </a:lnSpc>
                        <a:spcAft>
                          <a:spcPts val="600"/>
                        </a:spcAft>
                      </a:pPr>
                      <a:r>
                        <a:rPr lang="en-US" sz="1200" kern="0">
                          <a:effectLst/>
                        </a:rPr>
                        <a:t>3.</a:t>
                      </a:r>
                      <a:r>
                        <a:rPr lang="zh-CN" sz="1200" kern="0">
                          <a:effectLst/>
                        </a:rPr>
                        <a:t>文本</a:t>
                      </a:r>
                      <a:endParaRPr lang="zh-CN" sz="1200" kern="100">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61</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3.86%</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877</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55.47%</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616</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38.96%</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27</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1.71%</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extLst>
                  <a:ext uri="{0D108BD9-81ED-4DB2-BD59-A6C34878D82A}">
                    <a16:rowId xmlns:a16="http://schemas.microsoft.com/office/drawing/2014/main" val="10005"/>
                  </a:ext>
                </a:extLst>
              </a:tr>
              <a:tr h="216024">
                <a:tc>
                  <a:txBody>
                    <a:bodyPr/>
                    <a:lstStyle/>
                    <a:p>
                      <a:pPr algn="ctr">
                        <a:lnSpc>
                          <a:spcPts val="1200"/>
                        </a:lnSpc>
                        <a:spcAft>
                          <a:spcPts val="600"/>
                        </a:spcAft>
                      </a:pPr>
                      <a:r>
                        <a:rPr lang="zh-CN" sz="1200" kern="0" dirty="0">
                          <a:effectLst/>
                        </a:rPr>
                        <a:t>整体评价</a:t>
                      </a:r>
                      <a:endParaRPr lang="zh-CN" sz="1200" kern="100" dirty="0">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39</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a:solidFill>
                            <a:schemeClr val="bg1"/>
                          </a:solidFill>
                          <a:effectLst/>
                        </a:rPr>
                        <a:t>2.47%</a:t>
                      </a:r>
                      <a:endParaRPr lang="zh-CN" sz="1200" b="1" kern="10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999</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63.19%</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475</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30.04%</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68</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tc>
                  <a:txBody>
                    <a:bodyPr/>
                    <a:lstStyle/>
                    <a:p>
                      <a:pPr algn="ctr">
                        <a:lnSpc>
                          <a:spcPts val="1200"/>
                        </a:lnSpc>
                        <a:spcAft>
                          <a:spcPts val="600"/>
                        </a:spcAft>
                      </a:pPr>
                      <a:r>
                        <a:rPr lang="en-US" sz="1200" b="1" kern="0" dirty="0">
                          <a:solidFill>
                            <a:schemeClr val="bg1"/>
                          </a:solidFill>
                          <a:effectLst/>
                        </a:rPr>
                        <a:t>4.30%</a:t>
                      </a:r>
                      <a:endParaRPr lang="zh-CN" sz="1200" b="1" kern="100" dirty="0">
                        <a:solidFill>
                          <a:schemeClr val="bg1"/>
                        </a:solidFill>
                        <a:effectLst/>
                        <a:latin typeface="Calibri"/>
                        <a:ea typeface="宋体"/>
                        <a:cs typeface="Times New Roman"/>
                      </a:endParaRPr>
                    </a:p>
                  </a:txBody>
                  <a:tcPr marL="68575" marR="68575" marT="0" marB="0" anchor="ctr">
                    <a:solidFill>
                      <a:srgbClr val="00B0F0"/>
                    </a:solidFill>
                  </a:tcPr>
                </a:tc>
                <a:extLst>
                  <a:ext uri="{0D108BD9-81ED-4DB2-BD59-A6C34878D82A}">
                    <a16:rowId xmlns:a16="http://schemas.microsoft.com/office/drawing/2014/main" val="10006"/>
                  </a:ext>
                </a:extLst>
              </a:tr>
            </a:tbl>
          </a:graphicData>
        </a:graphic>
      </p:graphicFrame>
      <mc:AlternateContent xmlns:mc="http://schemas.openxmlformats.org/markup-compatibility/2006" xmlns:p14="http://schemas.microsoft.com/office/powerpoint/2010/main">
        <mc:Choice Requires="p14">
          <p:contentPart p14:bwMode="auto" r:id="rId2">
            <p14:nvContentPartPr>
              <p14:cNvPr id="4" name="墨迹 3"/>
              <p14:cNvContentPartPr/>
              <p14:nvPr/>
            </p14:nvContentPartPr>
            <p14:xfrm>
              <a:off x="7063920" y="2468880"/>
              <a:ext cx="925920" cy="2109240"/>
            </p14:xfrm>
          </p:contentPart>
        </mc:Choice>
        <mc:Fallback xmlns="">
          <p:pic>
            <p:nvPicPr>
              <p:cNvPr id="4" name="墨迹 3"/>
              <p:cNvPicPr/>
              <p:nvPr/>
            </p:nvPicPr>
            <p:blipFill>
              <a:blip r:embed="rId3"/>
              <a:stretch>
                <a:fillRect/>
              </a:stretch>
            </p:blipFill>
            <p:spPr>
              <a:xfrm>
                <a:off x="7054560" y="2459520"/>
                <a:ext cx="944640" cy="2127960"/>
              </a:xfrm>
              <a:prstGeom prst="rect">
                <a:avLst/>
              </a:prstGeom>
            </p:spPr>
          </p:pic>
        </mc:Fallback>
      </mc:AlternateContent>
    </p:spTree>
    <p:extLst>
      <p:ext uri="{BB962C8B-B14F-4D97-AF65-F5344CB8AC3E}">
        <p14:creationId xmlns:p14="http://schemas.microsoft.com/office/powerpoint/2010/main" val="2044881975"/>
      </p:ext>
    </p:extLst>
  </p:cSld>
  <p:clrMapOvr>
    <a:masterClrMapping/>
  </p:clrMapOvr>
</p:sld>
</file>

<file path=ppt/theme/theme1.xml><?xml version="1.0" encoding="utf-8"?>
<a:theme xmlns:a="http://schemas.openxmlformats.org/drawingml/2006/main" name="Office 主题">
  <a:themeElements>
    <a:clrScheme name="vivo">
      <a:dk1>
        <a:srgbClr val="2A82B0"/>
      </a:dk1>
      <a:lt1>
        <a:srgbClr val="FFFFFF"/>
      </a:lt1>
      <a:dk2>
        <a:srgbClr val="006296"/>
      </a:dk2>
      <a:lt2>
        <a:srgbClr val="82CCD2"/>
      </a:lt2>
      <a:accent1>
        <a:srgbClr val="E72520"/>
      </a:accent1>
      <a:accent2>
        <a:srgbClr val="007750"/>
      </a:accent2>
      <a:accent3>
        <a:srgbClr val="DBB400"/>
      </a:accent3>
      <a:accent4>
        <a:srgbClr val="92A55C"/>
      </a:accent4>
      <a:accent5>
        <a:srgbClr val="4E4D8D"/>
      </a:accent5>
      <a:accent6>
        <a:srgbClr val="F18D00"/>
      </a:accent6>
      <a:hlink>
        <a:srgbClr val="7F7F7F"/>
      </a:hlink>
      <a:folHlink>
        <a:srgbClr val="9191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3027</TotalTime>
  <Words>2688</Words>
  <Application>Microsoft Office PowerPoint</Application>
  <PresentationFormat>全屏显示(16:9)</PresentationFormat>
  <Paragraphs>497</Paragraphs>
  <Slides>52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方正姚体</vt:lpstr>
      <vt:lpstr>华文琥珀</vt:lpstr>
      <vt:lpstr>华文楷体</vt:lpstr>
      <vt:lpstr>楷体</vt:lpstr>
      <vt:lpstr>宋体</vt:lpstr>
      <vt:lpstr>微软雅黑</vt:lpstr>
      <vt:lpstr>Arial</vt:lpstr>
      <vt:lpstr>Calibri</vt:lpstr>
      <vt:lpstr>Times New Roman</vt:lpstr>
      <vt:lpstr>Verdana</vt:lpstr>
      <vt:lpstr>Wingdings</vt:lpstr>
      <vt:lpstr>Office 主题</vt:lpstr>
      <vt:lpstr>引路人  质监员  评估师  ——导师在学位论文质量管理中的三重定位              江苏省教育评估院  叶春生                                         2017. 12. 12</vt:lpstr>
      <vt:lpstr>      话 题 背 景                                                                                                                                   　</vt:lpstr>
      <vt:lpstr>PowerPoint 演示文稿</vt:lpstr>
      <vt:lpstr>PowerPoint 演示文稿</vt:lpstr>
      <vt:lpstr>      早在2002年，江苏省教育厅就开始对全省博士硕士学位授予单位的学位论文进行抽检评议，明确由省教育评估院具体组织实施。       省教育厅把论文抽检评议列为江苏省教育评估制度性项目和“江苏省研究生培养创新工程”项目。 </vt:lpstr>
      <vt:lpstr>PowerPoint 演示文稿</vt:lpstr>
      <vt:lpstr>标准分类、制度健全、多方联动、评建高效的 学位论文抽检评议机制</vt:lpstr>
      <vt:lpstr>PowerPoint 演示文稿</vt:lpstr>
      <vt:lpstr>  2016年硕士学位论文抽检评议分项结果</vt:lpstr>
      <vt:lpstr>南京航天航空大学2016年度硕士学位论文抽检结果</vt:lpstr>
      <vt:lpstr>PowerPoint 演示文稿</vt:lpstr>
      <vt:lpstr>    导师在研究生学位论文质量管理中的三重定位  </vt:lpstr>
      <vt:lpstr>PowerPoint 演示文稿</vt:lpstr>
      <vt:lpstr>第一重定位： 引路人</vt:lpstr>
      <vt:lpstr>PowerPoint 演示文稿</vt:lpstr>
      <vt:lpstr>　   青年兴则国家兴，青年强则国家强。青年一代有理想、有本领、有担当，国家就有前途，民族就有希望。                                                           ——习近平同志在党的十九大报告中的讲话</vt:lpstr>
      <vt:lpstr>PowerPoint 演示文稿</vt:lpstr>
      <vt:lpstr>PowerPoint 演示文稿</vt:lpstr>
      <vt:lpstr>          第二，用拼搏精神增强学习本领                      </vt:lpstr>
      <vt:lpstr>             第三，用道德规范指导学术行为                 。</vt:lpstr>
      <vt:lpstr>        【新闻报道】                    2017年3月3日，国家自然科学基金 委员会数理科学部组织了力学、岩土、生 物、农业等领域的专家对重庆交通大学易 志坚团队“沙漠土壤化生态恢复技术”进 行了考察。考察组认为防沙治沙是国家的 重大需求，沙漠土壤化对改善生态环境以 及经济社会发展具有重要意义，沙漠土壤 化研究涉及力学、土壤学、生态学、材料 科学、农学等多个学科的交叉，对其深入 研究具有重要的科学意义。考察组充分肯定了易志坚团队现有研究成果，期望创新群体要进一步将已有的科学研究系统化，探索其可持续性，加强与相关学科的交叉融合，充实项目的科学内涵。 </vt:lpstr>
      <vt:lpstr>PowerPoint 演示文稿</vt:lpstr>
      <vt:lpstr>PowerPoint 演示文稿</vt:lpstr>
      <vt:lpstr>第二重定位： 质监员</vt:lpstr>
      <vt:lpstr>PowerPoint 演示文稿</vt:lpstr>
      <vt:lpstr>PowerPoint 演示文稿</vt:lpstr>
      <vt:lpstr>                              1. 精心指导论文选题</vt:lpstr>
      <vt:lpstr>      2.  严格监控写作过程 </vt:lpstr>
      <vt:lpstr>             3.  规范审核文本质量</vt:lpstr>
      <vt:lpstr>PowerPoint 演示文稿</vt:lpstr>
      <vt:lpstr>第三重定位：评估师</vt:lpstr>
      <vt:lpstr>PowerPoint 演示文稿</vt:lpstr>
      <vt:lpstr>        评估理念</vt:lpstr>
      <vt:lpstr>      </vt:lpstr>
      <vt:lpstr>      1.  标准衡量      2017年，省教育厅修订颁发《江苏省硕士学位论文抽检评议实施办法（试行）》和《江苏省学术学位硕士学位论文评议标准（试行）》《江苏省专业学位硕士学位论文评议标准试行》，推进学位论文抽检评议的科学化、规范化和专业化。    </vt:lpstr>
      <vt:lpstr>PowerPoint 演示文稿</vt:lpstr>
      <vt:lpstr>PowerPoint 演示文稿</vt:lpstr>
      <vt:lpstr>             《抽检评议工作手册（试用）》，是评估项目质量保障的行动指南，也是论文评议专家的工作参考，也可以作为培养单位业务培训的参阅资料。       第一部分  评估项目概况       第二部分  评议指标解读          第三部分  论文质量管理       第四部分  抽检评议实施       第五部分  参阅文献汇编</vt:lpstr>
      <vt:lpstr>         【学硕论文评议标准】      1-1.选题具有促进社会、经济、文化发展和科技进步的学术价值与实践意义。</vt:lpstr>
      <vt:lpstr>      【专硕论文评议标准】      1-1.选题与专业实践紧密结合，具有应用价值和实践意义。 </vt:lpstr>
      <vt:lpstr>               填写《专家评议记录表》       1.点击拟评等级，在后面的文本框中简要说明一级指标的等级评定理由.        2.理由请紧扣标准陈述。“不合格”项目需重点说明，一般字数不少于100字。其他等级建议有针对性的进行点评。“优秀”“不合格”等级如未提供文字说明则无法提交。        3.专家可通过目录树点击“查看与修改论文评议”进行回看与修改。      </vt:lpstr>
      <vt:lpstr>              标准衡量的基本要求</vt:lpstr>
      <vt:lpstr>PowerPoint 演示文稿</vt:lpstr>
      <vt:lpstr>           2.  常模参照       </vt:lpstr>
      <vt:lpstr>       常模参照的基本要求</vt:lpstr>
      <vt:lpstr>                          3.  智慧判断             </vt:lpstr>
      <vt:lpstr>      智慧判断的基本要求</vt:lpstr>
      <vt:lpstr>PowerPoint 演示文稿</vt:lpstr>
      <vt:lpstr>PowerPoint 演示文稿</vt:lpstr>
      <vt:lpstr>PowerPoint 演示文稿</vt:lpstr>
      <vt:lpstr>         题  外  话</vt:lpstr>
      <vt:lpstr>谢谢您的耐心聆听</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cp:lastModifiedBy>
  <cp:revision>286</cp:revision>
  <cp:lastPrinted>2017-12-11T08:09:20Z</cp:lastPrinted>
  <dcterms:modified xsi:type="dcterms:W3CDTF">2017-12-13T07:49:39Z</dcterms:modified>
</cp:coreProperties>
</file>